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4"/>
    <p:sldMasterId id="2147483661" r:id="rId5"/>
    <p:sldMasterId id="2147483726" r:id="rId6"/>
  </p:sldMasterIdLst>
  <p:notesMasterIdLst>
    <p:notesMasterId r:id="rId52"/>
  </p:notesMasterIdLst>
  <p:sldIdLst>
    <p:sldId id="256" r:id="rId7"/>
    <p:sldId id="257" r:id="rId8"/>
    <p:sldId id="265" r:id="rId9"/>
    <p:sldId id="267" r:id="rId10"/>
    <p:sldId id="266" r:id="rId11"/>
    <p:sldId id="297" r:id="rId12"/>
    <p:sldId id="303" r:id="rId13"/>
    <p:sldId id="304" r:id="rId14"/>
    <p:sldId id="305" r:id="rId15"/>
    <p:sldId id="306" r:id="rId16"/>
    <p:sldId id="307" r:id="rId17"/>
    <p:sldId id="296" r:id="rId18"/>
    <p:sldId id="268" r:id="rId19"/>
    <p:sldId id="270" r:id="rId20"/>
    <p:sldId id="273" r:id="rId21"/>
    <p:sldId id="308" r:id="rId22"/>
    <p:sldId id="309" r:id="rId23"/>
    <p:sldId id="310" r:id="rId24"/>
    <p:sldId id="274" r:id="rId25"/>
    <p:sldId id="269" r:id="rId26"/>
    <p:sldId id="299" r:id="rId27"/>
    <p:sldId id="276" r:id="rId28"/>
    <p:sldId id="277" r:id="rId29"/>
    <p:sldId id="281" r:id="rId30"/>
    <p:sldId id="283" r:id="rId31"/>
    <p:sldId id="300" r:id="rId32"/>
    <p:sldId id="282" r:id="rId33"/>
    <p:sldId id="295" r:id="rId34"/>
    <p:sldId id="312" r:id="rId35"/>
    <p:sldId id="311" r:id="rId36"/>
    <p:sldId id="279" r:id="rId37"/>
    <p:sldId id="285" r:id="rId38"/>
    <p:sldId id="286" r:id="rId39"/>
    <p:sldId id="287" r:id="rId40"/>
    <p:sldId id="271" r:id="rId41"/>
    <p:sldId id="301" r:id="rId42"/>
    <p:sldId id="302" r:id="rId43"/>
    <p:sldId id="264" r:id="rId44"/>
    <p:sldId id="289" r:id="rId45"/>
    <p:sldId id="288" r:id="rId46"/>
    <p:sldId id="290" r:id="rId47"/>
    <p:sldId id="291" r:id="rId48"/>
    <p:sldId id="292" r:id="rId49"/>
    <p:sldId id="294" r:id="rId50"/>
    <p:sldId id="275" r:id="rId51"/>
  </p:sldIdLst>
  <p:sldSz cx="12192000" cy="6858000"/>
  <p:notesSz cx="7559675" cy="10691813"/>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53" roundtripDataSignature="AMtx7mg0V3W6n2nTkwPIjvSu7vSsVIiKt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AF6608-F43D-410E-8AB0-F70CEEDAD794}" v="31" dt="2022-06-28T07:58:40.592"/>
    <p1510:client id="{64E973D2-4B98-4740-9EE8-06276FFBC82A}" v="194" dt="2022-06-28T08:08:07.285"/>
    <p1510:client id="{F2C2E89F-06FE-FE8B-1C7B-D15498CC1DEF}" v="150" dt="2022-06-28T07:56:58.909"/>
  </p1510:revLst>
</p1510:revInfo>
</file>

<file path=ppt/tableStyles.xml><?xml version="1.0" encoding="utf-8"?>
<a:tblStyleLst xmlns:a="http://schemas.openxmlformats.org/drawingml/2006/main" def="{73AB4CE4-062A-46BC-8340-C12CCAD320D6}">
  <a:tblStyle styleId="{73AB4CE4-062A-46BC-8340-C12CCAD320D6}"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customschemas.google.com/relationships/presentationmetadata" Target="metadata"/><Relationship Id="rId58" Type="http://schemas.microsoft.com/office/2016/11/relationships/changesInfo" Target="changesInfos/changesInfo1.xml"/><Relationship Id="rId5" Type="http://schemas.openxmlformats.org/officeDocument/2006/relationships/slideMaster" Target="slideMasters/slideMaster2.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microsoft.com/office/2015/10/relationships/revisionInfo" Target="revisionInfo.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ableStyles" Target="tableStyle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oleta.pasare" userId="S::nicoleta.pasare_gmail.com#ext#@eceuropaeu.onmicrosoft.com::626c99dc-7b27-4d04-a42b-100d8fcb0456" providerId="AD" clId="Web-{F2C2E89F-06FE-FE8B-1C7B-D15498CC1DEF}"/>
    <pc:docChg chg="addSld delSld modSld sldOrd">
      <pc:chgData name="nicoleta.pasare" userId="S::nicoleta.pasare_gmail.com#ext#@eceuropaeu.onmicrosoft.com::626c99dc-7b27-4d04-a42b-100d8fcb0456" providerId="AD" clId="Web-{F2C2E89F-06FE-FE8B-1C7B-D15498CC1DEF}" dt="2022-06-28T07:56:58.909" v="141" actId="20577"/>
      <pc:docMkLst>
        <pc:docMk/>
      </pc:docMkLst>
      <pc:sldChg chg="modSp">
        <pc:chgData name="nicoleta.pasare" userId="S::nicoleta.pasare_gmail.com#ext#@eceuropaeu.onmicrosoft.com::626c99dc-7b27-4d04-a42b-100d8fcb0456" providerId="AD" clId="Web-{F2C2E89F-06FE-FE8B-1C7B-D15498CC1DEF}" dt="2022-06-28T07:47:47.945" v="124" actId="20577"/>
        <pc:sldMkLst>
          <pc:docMk/>
          <pc:sldMk cId="0" sldId="256"/>
        </pc:sldMkLst>
        <pc:spChg chg="mod">
          <ac:chgData name="nicoleta.pasare" userId="S::nicoleta.pasare_gmail.com#ext#@eceuropaeu.onmicrosoft.com::626c99dc-7b27-4d04-a42b-100d8fcb0456" providerId="AD" clId="Web-{F2C2E89F-06FE-FE8B-1C7B-D15498CC1DEF}" dt="2022-06-28T07:47:47.945" v="124" actId="20577"/>
          <ac:spMkLst>
            <pc:docMk/>
            <pc:sldMk cId="0" sldId="256"/>
            <ac:spMk id="388" creationId="{00000000-0000-0000-0000-000000000000}"/>
          </ac:spMkLst>
        </pc:spChg>
      </pc:sldChg>
      <pc:sldChg chg="ord">
        <pc:chgData name="nicoleta.pasare" userId="S::nicoleta.pasare_gmail.com#ext#@eceuropaeu.onmicrosoft.com::626c99dc-7b27-4d04-a42b-100d8fcb0456" providerId="AD" clId="Web-{F2C2E89F-06FE-FE8B-1C7B-D15498CC1DEF}" dt="2022-06-28T07:30:27.659" v="43"/>
        <pc:sldMkLst>
          <pc:docMk/>
          <pc:sldMk cId="574174087" sldId="283"/>
        </pc:sldMkLst>
      </pc:sldChg>
      <pc:sldChg chg="modSp">
        <pc:chgData name="nicoleta.pasare" userId="S::nicoleta.pasare_gmail.com#ext#@eceuropaeu.onmicrosoft.com::626c99dc-7b27-4d04-a42b-100d8fcb0456" providerId="AD" clId="Web-{F2C2E89F-06FE-FE8B-1C7B-D15498CC1DEF}" dt="2022-06-28T07:56:58.909" v="141" actId="20577"/>
        <pc:sldMkLst>
          <pc:docMk/>
          <pc:sldMk cId="2040773964" sldId="299"/>
        </pc:sldMkLst>
        <pc:spChg chg="mod">
          <ac:chgData name="nicoleta.pasare" userId="S::nicoleta.pasare_gmail.com#ext#@eceuropaeu.onmicrosoft.com::626c99dc-7b27-4d04-a42b-100d8fcb0456" providerId="AD" clId="Web-{F2C2E89F-06FE-FE8B-1C7B-D15498CC1DEF}" dt="2022-06-28T07:56:58.909" v="141" actId="20577"/>
          <ac:spMkLst>
            <pc:docMk/>
            <pc:sldMk cId="2040773964" sldId="299"/>
            <ac:spMk id="394" creationId="{00000000-0000-0000-0000-000000000000}"/>
          </ac:spMkLst>
        </pc:spChg>
      </pc:sldChg>
      <pc:sldChg chg="modSp">
        <pc:chgData name="nicoleta.pasare" userId="S::nicoleta.pasare_gmail.com#ext#@eceuropaeu.onmicrosoft.com::626c99dc-7b27-4d04-a42b-100d8fcb0456" providerId="AD" clId="Web-{F2C2E89F-06FE-FE8B-1C7B-D15498CC1DEF}" dt="2022-06-28T07:44:12.691" v="78" actId="20577"/>
        <pc:sldMkLst>
          <pc:docMk/>
          <pc:sldMk cId="4137695819" sldId="301"/>
        </pc:sldMkLst>
        <pc:spChg chg="mod">
          <ac:chgData name="nicoleta.pasare" userId="S::nicoleta.pasare_gmail.com#ext#@eceuropaeu.onmicrosoft.com::626c99dc-7b27-4d04-a42b-100d8fcb0456" providerId="AD" clId="Web-{F2C2E89F-06FE-FE8B-1C7B-D15498CC1DEF}" dt="2022-06-28T07:44:12.691" v="78" actId="20577"/>
          <ac:spMkLst>
            <pc:docMk/>
            <pc:sldMk cId="4137695819" sldId="301"/>
            <ac:spMk id="394" creationId="{00000000-0000-0000-0000-000000000000}"/>
          </ac:spMkLst>
        </pc:spChg>
      </pc:sldChg>
      <pc:sldChg chg="addSp delSp modSp">
        <pc:chgData name="nicoleta.pasare" userId="S::nicoleta.pasare_gmail.com#ext#@eceuropaeu.onmicrosoft.com::626c99dc-7b27-4d04-a42b-100d8fcb0456" providerId="AD" clId="Web-{F2C2E89F-06FE-FE8B-1C7B-D15498CC1DEF}" dt="2022-06-28T07:55:29.235" v="131" actId="1076"/>
        <pc:sldMkLst>
          <pc:docMk/>
          <pc:sldMk cId="3520828497" sldId="310"/>
        </pc:sldMkLst>
        <pc:spChg chg="mod">
          <ac:chgData name="nicoleta.pasare" userId="S::nicoleta.pasare_gmail.com#ext#@eceuropaeu.onmicrosoft.com::626c99dc-7b27-4d04-a42b-100d8fcb0456" providerId="AD" clId="Web-{F2C2E89F-06FE-FE8B-1C7B-D15498CC1DEF}" dt="2022-06-28T07:55:29.235" v="131" actId="1076"/>
          <ac:spMkLst>
            <pc:docMk/>
            <pc:sldMk cId="3520828497" sldId="310"/>
            <ac:spMk id="394" creationId="{00000000-0000-0000-0000-000000000000}"/>
          </ac:spMkLst>
        </pc:spChg>
        <pc:picChg chg="del">
          <ac:chgData name="nicoleta.pasare" userId="S::nicoleta.pasare_gmail.com#ext#@eceuropaeu.onmicrosoft.com::626c99dc-7b27-4d04-a42b-100d8fcb0456" providerId="AD" clId="Web-{F2C2E89F-06FE-FE8B-1C7B-D15498CC1DEF}" dt="2022-06-28T07:53:20.873" v="125"/>
          <ac:picMkLst>
            <pc:docMk/>
            <pc:sldMk cId="3520828497" sldId="310"/>
            <ac:picMk id="2" creationId="{18FC54DD-AAEE-CEED-4886-5CC079AEBABF}"/>
          </ac:picMkLst>
        </pc:picChg>
        <pc:picChg chg="add mod">
          <ac:chgData name="nicoleta.pasare" userId="S::nicoleta.pasare_gmail.com#ext#@eceuropaeu.onmicrosoft.com::626c99dc-7b27-4d04-a42b-100d8fcb0456" providerId="AD" clId="Web-{F2C2E89F-06FE-FE8B-1C7B-D15498CC1DEF}" dt="2022-06-28T07:55:21.970" v="130" actId="1076"/>
          <ac:picMkLst>
            <pc:docMk/>
            <pc:sldMk cId="3520828497" sldId="310"/>
            <ac:picMk id="3" creationId="{C7782403-9355-0B48-145E-6E6A6D5F1FF0}"/>
          </ac:picMkLst>
        </pc:picChg>
      </pc:sldChg>
      <pc:sldChg chg="addSp delSp modSp add ord replId">
        <pc:chgData name="nicoleta.pasare" userId="S::nicoleta.pasare_gmail.com#ext#@eceuropaeu.onmicrosoft.com::626c99dc-7b27-4d04-a42b-100d8fcb0456" providerId="AD" clId="Web-{F2C2E89F-06FE-FE8B-1C7B-D15498CC1DEF}" dt="2022-06-28T07:32:06.427" v="45"/>
        <pc:sldMkLst>
          <pc:docMk/>
          <pc:sldMk cId="1699360666" sldId="311"/>
        </pc:sldMkLst>
        <pc:spChg chg="mod">
          <ac:chgData name="nicoleta.pasare" userId="S::nicoleta.pasare_gmail.com#ext#@eceuropaeu.onmicrosoft.com::626c99dc-7b27-4d04-a42b-100d8fcb0456" providerId="AD" clId="Web-{F2C2E89F-06FE-FE8B-1C7B-D15498CC1DEF}" dt="2022-06-28T07:25:11.309" v="12" actId="20577"/>
          <ac:spMkLst>
            <pc:docMk/>
            <pc:sldMk cId="1699360666" sldId="311"/>
            <ac:spMk id="393" creationId="{00000000-0000-0000-0000-000000000000}"/>
          </ac:spMkLst>
        </pc:spChg>
        <pc:spChg chg="mod">
          <ac:chgData name="nicoleta.pasare" userId="S::nicoleta.pasare_gmail.com#ext#@eceuropaeu.onmicrosoft.com::626c99dc-7b27-4d04-a42b-100d8fcb0456" providerId="AD" clId="Web-{F2C2E89F-06FE-FE8B-1C7B-D15498CC1DEF}" dt="2022-06-28T07:28:29.500" v="25" actId="1076"/>
          <ac:spMkLst>
            <pc:docMk/>
            <pc:sldMk cId="1699360666" sldId="311"/>
            <ac:spMk id="394" creationId="{00000000-0000-0000-0000-000000000000}"/>
          </ac:spMkLst>
        </pc:spChg>
        <pc:picChg chg="del">
          <ac:chgData name="nicoleta.pasare" userId="S::nicoleta.pasare_gmail.com#ext#@eceuropaeu.onmicrosoft.com::626c99dc-7b27-4d04-a42b-100d8fcb0456" providerId="AD" clId="Web-{F2C2E89F-06FE-FE8B-1C7B-D15498CC1DEF}" dt="2022-06-28T07:25:26.653" v="13"/>
          <ac:picMkLst>
            <pc:docMk/>
            <pc:sldMk cId="1699360666" sldId="311"/>
            <ac:picMk id="2" creationId="{18FC54DD-AAEE-CEED-4886-5CC079AEBABF}"/>
          </ac:picMkLst>
        </pc:picChg>
        <pc:picChg chg="add del mod">
          <ac:chgData name="nicoleta.pasare" userId="S::nicoleta.pasare_gmail.com#ext#@eceuropaeu.onmicrosoft.com::626c99dc-7b27-4d04-a42b-100d8fcb0456" providerId="AD" clId="Web-{F2C2E89F-06FE-FE8B-1C7B-D15498CC1DEF}" dt="2022-06-28T07:27:14.171" v="19"/>
          <ac:picMkLst>
            <pc:docMk/>
            <pc:sldMk cId="1699360666" sldId="311"/>
            <ac:picMk id="3" creationId="{917A0B89-4DCB-256B-8C48-BE5BB59AE7B9}"/>
          </ac:picMkLst>
        </pc:picChg>
        <pc:picChg chg="add mod">
          <ac:chgData name="nicoleta.pasare" userId="S::nicoleta.pasare_gmail.com#ext#@eceuropaeu.onmicrosoft.com::626c99dc-7b27-4d04-a42b-100d8fcb0456" providerId="AD" clId="Web-{F2C2E89F-06FE-FE8B-1C7B-D15498CC1DEF}" dt="2022-06-28T07:28:35.032" v="27" actId="1076"/>
          <ac:picMkLst>
            <pc:docMk/>
            <pc:sldMk cId="1699360666" sldId="311"/>
            <ac:picMk id="4" creationId="{A6E80BB0-9EBF-9CA0-8A2D-9AC6A537E0D3}"/>
          </ac:picMkLst>
        </pc:picChg>
      </pc:sldChg>
      <pc:sldChg chg="delSp modSp add del replId">
        <pc:chgData name="nicoleta.pasare" userId="S::nicoleta.pasare_gmail.com#ext#@eceuropaeu.onmicrosoft.com::626c99dc-7b27-4d04-a42b-100d8fcb0456" providerId="AD" clId="Web-{F2C2E89F-06FE-FE8B-1C7B-D15498CC1DEF}" dt="2022-06-28T07:29:13.033" v="35"/>
        <pc:sldMkLst>
          <pc:docMk/>
          <pc:sldMk cId="3355341948" sldId="312"/>
        </pc:sldMkLst>
        <pc:spChg chg="mod">
          <ac:chgData name="nicoleta.pasare" userId="S::nicoleta.pasare_gmail.com#ext#@eceuropaeu.onmicrosoft.com::626c99dc-7b27-4d04-a42b-100d8fcb0456" providerId="AD" clId="Web-{F2C2E89F-06FE-FE8B-1C7B-D15498CC1DEF}" dt="2022-06-28T07:29:01.751" v="33" actId="20577"/>
          <ac:spMkLst>
            <pc:docMk/>
            <pc:sldMk cId="3355341948" sldId="312"/>
            <ac:spMk id="394" creationId="{00000000-0000-0000-0000-000000000000}"/>
          </ac:spMkLst>
        </pc:spChg>
        <pc:picChg chg="del">
          <ac:chgData name="nicoleta.pasare" userId="S::nicoleta.pasare_gmail.com#ext#@eceuropaeu.onmicrosoft.com::626c99dc-7b27-4d04-a42b-100d8fcb0456" providerId="AD" clId="Web-{F2C2E89F-06FE-FE8B-1C7B-D15498CC1DEF}" dt="2022-06-28T07:29:05.470" v="34"/>
          <ac:picMkLst>
            <pc:docMk/>
            <pc:sldMk cId="3355341948" sldId="312"/>
            <ac:picMk id="4" creationId="{A6E80BB0-9EBF-9CA0-8A2D-9AC6A537E0D3}"/>
          </ac:picMkLst>
        </pc:picChg>
      </pc:sldChg>
      <pc:sldChg chg="modSp add ord replId">
        <pc:chgData name="nicoleta.pasare" userId="S::nicoleta.pasare_gmail.com#ext#@eceuropaeu.onmicrosoft.com::626c99dc-7b27-4d04-a42b-100d8fcb0456" providerId="AD" clId="Web-{F2C2E89F-06FE-FE8B-1C7B-D15498CC1DEF}" dt="2022-06-28T07:32:06.427" v="44"/>
        <pc:sldMkLst>
          <pc:docMk/>
          <pc:sldMk cId="3709958893" sldId="312"/>
        </pc:sldMkLst>
        <pc:spChg chg="mod">
          <ac:chgData name="nicoleta.pasare" userId="S::nicoleta.pasare_gmail.com#ext#@eceuropaeu.onmicrosoft.com::626c99dc-7b27-4d04-a42b-100d8fcb0456" providerId="AD" clId="Web-{F2C2E89F-06FE-FE8B-1C7B-D15498CC1DEF}" dt="2022-06-28T07:29:27.361" v="38" actId="20577"/>
          <ac:spMkLst>
            <pc:docMk/>
            <pc:sldMk cId="3709958893" sldId="312"/>
            <ac:spMk id="393" creationId="{00000000-0000-0000-0000-000000000000}"/>
          </ac:spMkLst>
        </pc:spChg>
        <pc:picChg chg="mod">
          <ac:chgData name="nicoleta.pasare" userId="S::nicoleta.pasare_gmail.com#ext#@eceuropaeu.onmicrosoft.com::626c99dc-7b27-4d04-a42b-100d8fcb0456" providerId="AD" clId="Web-{F2C2E89F-06FE-FE8B-1C7B-D15498CC1DEF}" dt="2022-06-28T07:29:34.299" v="40" actId="1076"/>
          <ac:picMkLst>
            <pc:docMk/>
            <pc:sldMk cId="3709958893" sldId="312"/>
            <ac:picMk id="2" creationId="{18FC54DD-AAEE-CEED-4886-5CC079AEBABF}"/>
          </ac:picMkLst>
        </pc:picChg>
      </pc:sldChg>
    </pc:docChg>
  </pc:docChgLst>
  <pc:docChgLst>
    <pc:chgData name="nicoleta.pasare" userId="S::nicoleta.pasare_gmail.com#ext#@eceuropaeu.onmicrosoft.com::626c99dc-7b27-4d04-a42b-100d8fcb0456" providerId="AD" clId="Web-{AAF95CB9-53E6-3AE2-4B8E-BB3AC873F5AF}"/>
    <pc:docChg chg="modSld">
      <pc:chgData name="nicoleta.pasare" userId="S::nicoleta.pasare_gmail.com#ext#@eceuropaeu.onmicrosoft.com::626c99dc-7b27-4d04-a42b-100d8fcb0456" providerId="AD" clId="Web-{AAF95CB9-53E6-3AE2-4B8E-BB3AC873F5AF}" dt="2022-06-25T16:09:28.238" v="46" actId="20577"/>
      <pc:docMkLst>
        <pc:docMk/>
      </pc:docMkLst>
      <pc:sldChg chg="modSp">
        <pc:chgData name="nicoleta.pasare" userId="S::nicoleta.pasare_gmail.com#ext#@eceuropaeu.onmicrosoft.com::626c99dc-7b27-4d04-a42b-100d8fcb0456" providerId="AD" clId="Web-{AAF95CB9-53E6-3AE2-4B8E-BB3AC873F5AF}" dt="2022-06-25T15:50:42.319" v="1" actId="20577"/>
        <pc:sldMkLst>
          <pc:docMk/>
          <pc:sldMk cId="2819597122" sldId="266"/>
        </pc:sldMkLst>
        <pc:spChg chg="mod">
          <ac:chgData name="nicoleta.pasare" userId="S::nicoleta.pasare_gmail.com#ext#@eceuropaeu.onmicrosoft.com::626c99dc-7b27-4d04-a42b-100d8fcb0456" providerId="AD" clId="Web-{AAF95CB9-53E6-3AE2-4B8E-BB3AC873F5AF}" dt="2022-06-25T15:50:42.319" v="1" actId="20577"/>
          <ac:spMkLst>
            <pc:docMk/>
            <pc:sldMk cId="2819597122" sldId="266"/>
            <ac:spMk id="394" creationId="{00000000-0000-0000-0000-000000000000}"/>
          </ac:spMkLst>
        </pc:spChg>
      </pc:sldChg>
      <pc:sldChg chg="modSp">
        <pc:chgData name="nicoleta.pasare" userId="S::nicoleta.pasare_gmail.com#ext#@eceuropaeu.onmicrosoft.com::626c99dc-7b27-4d04-a42b-100d8fcb0456" providerId="AD" clId="Web-{AAF95CB9-53E6-3AE2-4B8E-BB3AC873F5AF}" dt="2022-06-25T15:54:15.889" v="14" actId="20577"/>
        <pc:sldMkLst>
          <pc:docMk/>
          <pc:sldMk cId="2245837996" sldId="270"/>
        </pc:sldMkLst>
        <pc:spChg chg="mod">
          <ac:chgData name="nicoleta.pasare" userId="S::nicoleta.pasare_gmail.com#ext#@eceuropaeu.onmicrosoft.com::626c99dc-7b27-4d04-a42b-100d8fcb0456" providerId="AD" clId="Web-{AAF95CB9-53E6-3AE2-4B8E-BB3AC873F5AF}" dt="2022-06-25T15:54:15.889" v="14" actId="20577"/>
          <ac:spMkLst>
            <pc:docMk/>
            <pc:sldMk cId="2245837996" sldId="270"/>
            <ac:spMk id="394" creationId="{00000000-0000-0000-0000-000000000000}"/>
          </ac:spMkLst>
        </pc:spChg>
      </pc:sldChg>
      <pc:sldChg chg="modSp">
        <pc:chgData name="nicoleta.pasare" userId="S::nicoleta.pasare_gmail.com#ext#@eceuropaeu.onmicrosoft.com::626c99dc-7b27-4d04-a42b-100d8fcb0456" providerId="AD" clId="Web-{AAF95CB9-53E6-3AE2-4B8E-BB3AC873F5AF}" dt="2022-06-25T15:57:05.127" v="18" actId="20577"/>
        <pc:sldMkLst>
          <pc:docMk/>
          <pc:sldMk cId="2413201794" sldId="273"/>
        </pc:sldMkLst>
        <pc:spChg chg="mod">
          <ac:chgData name="nicoleta.pasare" userId="S::nicoleta.pasare_gmail.com#ext#@eceuropaeu.onmicrosoft.com::626c99dc-7b27-4d04-a42b-100d8fcb0456" providerId="AD" clId="Web-{AAF95CB9-53E6-3AE2-4B8E-BB3AC873F5AF}" dt="2022-06-25T15:57:05.127" v="18" actId="20577"/>
          <ac:spMkLst>
            <pc:docMk/>
            <pc:sldMk cId="2413201794" sldId="273"/>
            <ac:spMk id="394" creationId="{00000000-0000-0000-0000-000000000000}"/>
          </ac:spMkLst>
        </pc:spChg>
      </pc:sldChg>
      <pc:sldChg chg="modSp">
        <pc:chgData name="nicoleta.pasare" userId="S::nicoleta.pasare_gmail.com#ext#@eceuropaeu.onmicrosoft.com::626c99dc-7b27-4d04-a42b-100d8fcb0456" providerId="AD" clId="Web-{AAF95CB9-53E6-3AE2-4B8E-BB3AC873F5AF}" dt="2022-06-25T16:00:49.789" v="23" actId="1076"/>
        <pc:sldMkLst>
          <pc:docMk/>
          <pc:sldMk cId="461672912" sldId="274"/>
        </pc:sldMkLst>
        <pc:spChg chg="mod">
          <ac:chgData name="nicoleta.pasare" userId="S::nicoleta.pasare_gmail.com#ext#@eceuropaeu.onmicrosoft.com::626c99dc-7b27-4d04-a42b-100d8fcb0456" providerId="AD" clId="Web-{AAF95CB9-53E6-3AE2-4B8E-BB3AC873F5AF}" dt="2022-06-25T16:00:49.789" v="23" actId="1076"/>
          <ac:spMkLst>
            <pc:docMk/>
            <pc:sldMk cId="461672912" sldId="274"/>
            <ac:spMk id="2" creationId="{4FBDB676-4C8A-B7A4-60BB-E393E03D9CBD}"/>
          </ac:spMkLst>
        </pc:spChg>
      </pc:sldChg>
      <pc:sldChg chg="modSp">
        <pc:chgData name="nicoleta.pasare" userId="S::nicoleta.pasare_gmail.com#ext#@eceuropaeu.onmicrosoft.com::626c99dc-7b27-4d04-a42b-100d8fcb0456" providerId="AD" clId="Web-{AAF95CB9-53E6-3AE2-4B8E-BB3AC873F5AF}" dt="2022-06-25T16:06:55.469" v="43" actId="1076"/>
        <pc:sldMkLst>
          <pc:docMk/>
          <pc:sldMk cId="2047099591" sldId="276"/>
        </pc:sldMkLst>
        <pc:picChg chg="mod">
          <ac:chgData name="nicoleta.pasare" userId="S::nicoleta.pasare_gmail.com#ext#@eceuropaeu.onmicrosoft.com::626c99dc-7b27-4d04-a42b-100d8fcb0456" providerId="AD" clId="Web-{AAF95CB9-53E6-3AE2-4B8E-BB3AC873F5AF}" dt="2022-06-25T16:06:55.469" v="43" actId="1076"/>
          <ac:picMkLst>
            <pc:docMk/>
            <pc:sldMk cId="2047099591" sldId="276"/>
            <ac:picMk id="3" creationId="{E0AF73E4-0C95-38B1-9AAC-3358C57E1E79}"/>
          </ac:picMkLst>
        </pc:picChg>
      </pc:sldChg>
      <pc:sldChg chg="modSp">
        <pc:chgData name="nicoleta.pasare" userId="S::nicoleta.pasare_gmail.com#ext#@eceuropaeu.onmicrosoft.com::626c99dc-7b27-4d04-a42b-100d8fcb0456" providerId="AD" clId="Web-{AAF95CB9-53E6-3AE2-4B8E-BB3AC873F5AF}" dt="2022-06-25T16:02:16.244" v="30" actId="20577"/>
        <pc:sldMkLst>
          <pc:docMk/>
          <pc:sldMk cId="574174087" sldId="283"/>
        </pc:sldMkLst>
        <pc:spChg chg="mod">
          <ac:chgData name="nicoleta.pasare" userId="S::nicoleta.pasare_gmail.com#ext#@eceuropaeu.onmicrosoft.com::626c99dc-7b27-4d04-a42b-100d8fcb0456" providerId="AD" clId="Web-{AAF95CB9-53E6-3AE2-4B8E-BB3AC873F5AF}" dt="2022-06-25T16:02:16.244" v="30" actId="20577"/>
          <ac:spMkLst>
            <pc:docMk/>
            <pc:sldMk cId="574174087" sldId="283"/>
            <ac:spMk id="394" creationId="{00000000-0000-0000-0000-000000000000}"/>
          </ac:spMkLst>
        </pc:spChg>
      </pc:sldChg>
      <pc:sldChg chg="modSp">
        <pc:chgData name="nicoleta.pasare" userId="S::nicoleta.pasare_gmail.com#ext#@eceuropaeu.onmicrosoft.com::626c99dc-7b27-4d04-a42b-100d8fcb0456" providerId="AD" clId="Web-{AAF95CB9-53E6-3AE2-4B8E-BB3AC873F5AF}" dt="2022-06-25T16:08:12.612" v="44" actId="1076"/>
        <pc:sldMkLst>
          <pc:docMk/>
          <pc:sldMk cId="2061455806" sldId="295"/>
        </pc:sldMkLst>
        <pc:picChg chg="mod">
          <ac:chgData name="nicoleta.pasare" userId="S::nicoleta.pasare_gmail.com#ext#@eceuropaeu.onmicrosoft.com::626c99dc-7b27-4d04-a42b-100d8fcb0456" providerId="AD" clId="Web-{AAF95CB9-53E6-3AE2-4B8E-BB3AC873F5AF}" dt="2022-06-25T16:08:12.612" v="44" actId="1076"/>
          <ac:picMkLst>
            <pc:docMk/>
            <pc:sldMk cId="2061455806" sldId="295"/>
            <ac:picMk id="2" creationId="{58B3B2D8-FF06-1506-70E1-73174267B63F}"/>
          </ac:picMkLst>
        </pc:picChg>
      </pc:sldChg>
      <pc:sldChg chg="modSp">
        <pc:chgData name="nicoleta.pasare" userId="S::nicoleta.pasare_gmail.com#ext#@eceuropaeu.onmicrosoft.com::626c99dc-7b27-4d04-a42b-100d8fcb0456" providerId="AD" clId="Web-{AAF95CB9-53E6-3AE2-4B8E-BB3AC873F5AF}" dt="2022-06-25T16:02:55.182" v="42" actId="20577"/>
        <pc:sldMkLst>
          <pc:docMk/>
          <pc:sldMk cId="2040773964" sldId="299"/>
        </pc:sldMkLst>
        <pc:spChg chg="mod">
          <ac:chgData name="nicoleta.pasare" userId="S::nicoleta.pasare_gmail.com#ext#@eceuropaeu.onmicrosoft.com::626c99dc-7b27-4d04-a42b-100d8fcb0456" providerId="AD" clId="Web-{AAF95CB9-53E6-3AE2-4B8E-BB3AC873F5AF}" dt="2022-06-25T16:02:55.182" v="42" actId="20577"/>
          <ac:spMkLst>
            <pc:docMk/>
            <pc:sldMk cId="2040773964" sldId="299"/>
            <ac:spMk id="394" creationId="{00000000-0000-0000-0000-000000000000}"/>
          </ac:spMkLst>
        </pc:spChg>
      </pc:sldChg>
      <pc:sldChg chg="modSp">
        <pc:chgData name="nicoleta.pasare" userId="S::nicoleta.pasare_gmail.com#ext#@eceuropaeu.onmicrosoft.com::626c99dc-7b27-4d04-a42b-100d8fcb0456" providerId="AD" clId="Web-{AAF95CB9-53E6-3AE2-4B8E-BB3AC873F5AF}" dt="2022-06-25T16:09:28.238" v="46" actId="20577"/>
        <pc:sldMkLst>
          <pc:docMk/>
          <pc:sldMk cId="4137695819" sldId="301"/>
        </pc:sldMkLst>
        <pc:spChg chg="mod">
          <ac:chgData name="nicoleta.pasare" userId="S::nicoleta.pasare_gmail.com#ext#@eceuropaeu.onmicrosoft.com::626c99dc-7b27-4d04-a42b-100d8fcb0456" providerId="AD" clId="Web-{AAF95CB9-53E6-3AE2-4B8E-BB3AC873F5AF}" dt="2022-06-25T16:09:28.238" v="46" actId="20577"/>
          <ac:spMkLst>
            <pc:docMk/>
            <pc:sldMk cId="4137695819" sldId="301"/>
            <ac:spMk id="394" creationId="{00000000-0000-0000-0000-000000000000}"/>
          </ac:spMkLst>
        </pc:spChg>
      </pc:sldChg>
      <pc:sldChg chg="modSp">
        <pc:chgData name="nicoleta.pasare" userId="S::nicoleta.pasare_gmail.com#ext#@eceuropaeu.onmicrosoft.com::626c99dc-7b27-4d04-a42b-100d8fcb0456" providerId="AD" clId="Web-{AAF95CB9-53E6-3AE2-4B8E-BB3AC873F5AF}" dt="2022-06-25T15:52:17.853" v="9" actId="1076"/>
        <pc:sldMkLst>
          <pc:docMk/>
          <pc:sldMk cId="2347575075" sldId="305"/>
        </pc:sldMkLst>
        <pc:graphicFrameChg chg="mod modGraphic">
          <ac:chgData name="nicoleta.pasare" userId="S::nicoleta.pasare_gmail.com#ext#@eceuropaeu.onmicrosoft.com::626c99dc-7b27-4d04-a42b-100d8fcb0456" providerId="AD" clId="Web-{AAF95CB9-53E6-3AE2-4B8E-BB3AC873F5AF}" dt="2022-06-25T15:52:17.853" v="9" actId="1076"/>
          <ac:graphicFrameMkLst>
            <pc:docMk/>
            <pc:sldMk cId="2347575075" sldId="305"/>
            <ac:graphicFrameMk id="9" creationId="{12D8E580-4D24-0A23-1238-66481F6DA3BF}"/>
          </ac:graphicFrameMkLst>
        </pc:graphicFrameChg>
      </pc:sldChg>
      <pc:sldChg chg="modSp">
        <pc:chgData name="nicoleta.pasare" userId="S::nicoleta.pasare_gmail.com#ext#@eceuropaeu.onmicrosoft.com::626c99dc-7b27-4d04-a42b-100d8fcb0456" providerId="AD" clId="Web-{AAF95CB9-53E6-3AE2-4B8E-BB3AC873F5AF}" dt="2022-06-25T15:53:44.748" v="12" actId="20577"/>
        <pc:sldMkLst>
          <pc:docMk/>
          <pc:sldMk cId="2485589767" sldId="307"/>
        </pc:sldMkLst>
        <pc:spChg chg="mod">
          <ac:chgData name="nicoleta.pasare" userId="S::nicoleta.pasare_gmail.com#ext#@eceuropaeu.onmicrosoft.com::626c99dc-7b27-4d04-a42b-100d8fcb0456" providerId="AD" clId="Web-{AAF95CB9-53E6-3AE2-4B8E-BB3AC873F5AF}" dt="2022-06-25T15:53:44.748" v="12" actId="20577"/>
          <ac:spMkLst>
            <pc:docMk/>
            <pc:sldMk cId="2485589767" sldId="307"/>
            <ac:spMk id="394" creationId="{00000000-0000-0000-0000-000000000000}"/>
          </ac:spMkLst>
        </pc:spChg>
      </pc:sldChg>
      <pc:sldChg chg="modSp">
        <pc:chgData name="nicoleta.pasare" userId="S::nicoleta.pasare_gmail.com#ext#@eceuropaeu.onmicrosoft.com::626c99dc-7b27-4d04-a42b-100d8fcb0456" providerId="AD" clId="Web-{AAF95CB9-53E6-3AE2-4B8E-BB3AC873F5AF}" dt="2022-06-25T15:57:13.706" v="19" actId="20577"/>
        <pc:sldMkLst>
          <pc:docMk/>
          <pc:sldMk cId="2664227108" sldId="308"/>
        </pc:sldMkLst>
        <pc:spChg chg="mod">
          <ac:chgData name="nicoleta.pasare" userId="S::nicoleta.pasare_gmail.com#ext#@eceuropaeu.onmicrosoft.com::626c99dc-7b27-4d04-a42b-100d8fcb0456" providerId="AD" clId="Web-{AAF95CB9-53E6-3AE2-4B8E-BB3AC873F5AF}" dt="2022-06-25T15:57:13.706" v="19" actId="20577"/>
          <ac:spMkLst>
            <pc:docMk/>
            <pc:sldMk cId="2664227108" sldId="308"/>
            <ac:spMk id="394" creationId="{00000000-0000-0000-0000-000000000000}"/>
          </ac:spMkLst>
        </pc:spChg>
      </pc:sldChg>
      <pc:sldChg chg="modSp">
        <pc:chgData name="nicoleta.pasare" userId="S::nicoleta.pasare_gmail.com#ext#@eceuropaeu.onmicrosoft.com::626c99dc-7b27-4d04-a42b-100d8fcb0456" providerId="AD" clId="Web-{AAF95CB9-53E6-3AE2-4B8E-BB3AC873F5AF}" dt="2022-06-25T15:57:21.800" v="20" actId="20577"/>
        <pc:sldMkLst>
          <pc:docMk/>
          <pc:sldMk cId="4154822650" sldId="309"/>
        </pc:sldMkLst>
        <pc:spChg chg="mod">
          <ac:chgData name="nicoleta.pasare" userId="S::nicoleta.pasare_gmail.com#ext#@eceuropaeu.onmicrosoft.com::626c99dc-7b27-4d04-a42b-100d8fcb0456" providerId="AD" clId="Web-{AAF95CB9-53E6-3AE2-4B8E-BB3AC873F5AF}" dt="2022-06-25T15:57:21.800" v="20" actId="20577"/>
          <ac:spMkLst>
            <pc:docMk/>
            <pc:sldMk cId="4154822650" sldId="309"/>
            <ac:spMk id="394" creationId="{00000000-0000-0000-0000-000000000000}"/>
          </ac:spMkLst>
        </pc:spChg>
      </pc:sldChg>
      <pc:sldChg chg="modSp">
        <pc:chgData name="nicoleta.pasare" userId="S::nicoleta.pasare_gmail.com#ext#@eceuropaeu.onmicrosoft.com::626c99dc-7b27-4d04-a42b-100d8fcb0456" providerId="AD" clId="Web-{AAF95CB9-53E6-3AE2-4B8E-BB3AC873F5AF}" dt="2022-06-25T15:57:28.550" v="21" actId="20577"/>
        <pc:sldMkLst>
          <pc:docMk/>
          <pc:sldMk cId="3520828497" sldId="310"/>
        </pc:sldMkLst>
        <pc:spChg chg="mod">
          <ac:chgData name="nicoleta.pasare" userId="S::nicoleta.pasare_gmail.com#ext#@eceuropaeu.onmicrosoft.com::626c99dc-7b27-4d04-a42b-100d8fcb0456" providerId="AD" clId="Web-{AAF95CB9-53E6-3AE2-4B8E-BB3AC873F5AF}" dt="2022-06-25T15:57:28.550" v="21" actId="20577"/>
          <ac:spMkLst>
            <pc:docMk/>
            <pc:sldMk cId="3520828497" sldId="310"/>
            <ac:spMk id="394" creationId="{00000000-0000-0000-0000-000000000000}"/>
          </ac:spMkLst>
        </pc:spChg>
      </pc:sldChg>
    </pc:docChg>
  </pc:docChgLst>
  <pc:docChgLst>
    <pc:chgData name="nicoleta.pasare" userId="S::nicoleta.pasare_gmail.com#ext#@eceuropaeu.onmicrosoft.com::626c99dc-7b27-4d04-a42b-100d8fcb0456" providerId="AD" clId="Web-{6A442E7D-7341-4C9C-85FA-AB73F61AD3C1}"/>
    <pc:docChg chg="addSld modSld">
      <pc:chgData name="nicoleta.pasare" userId="S::nicoleta.pasare_gmail.com#ext#@eceuropaeu.onmicrosoft.com::626c99dc-7b27-4d04-a42b-100d8fcb0456" providerId="AD" clId="Web-{6A442E7D-7341-4C9C-85FA-AB73F61AD3C1}" dt="2022-06-21T14:48:32.711" v="25" actId="20577"/>
      <pc:docMkLst>
        <pc:docMk/>
      </pc:docMkLst>
      <pc:sldChg chg="modSp">
        <pc:chgData name="nicoleta.pasare" userId="S::nicoleta.pasare_gmail.com#ext#@eceuropaeu.onmicrosoft.com::626c99dc-7b27-4d04-a42b-100d8fcb0456" providerId="AD" clId="Web-{6A442E7D-7341-4C9C-85FA-AB73F61AD3C1}" dt="2022-06-21T14:46:44.334" v="10" actId="20577"/>
        <pc:sldMkLst>
          <pc:docMk/>
          <pc:sldMk cId="0" sldId="257"/>
        </pc:sldMkLst>
        <pc:spChg chg="mod">
          <ac:chgData name="nicoleta.pasare" userId="S::nicoleta.pasare_gmail.com#ext#@eceuropaeu.onmicrosoft.com::626c99dc-7b27-4d04-a42b-100d8fcb0456" providerId="AD" clId="Web-{6A442E7D-7341-4C9C-85FA-AB73F61AD3C1}" dt="2022-06-21T14:46:27.443" v="9" actId="20577"/>
          <ac:spMkLst>
            <pc:docMk/>
            <pc:sldMk cId="0" sldId="257"/>
            <ac:spMk id="393" creationId="{00000000-0000-0000-0000-000000000000}"/>
          </ac:spMkLst>
        </pc:spChg>
        <pc:spChg chg="mod">
          <ac:chgData name="nicoleta.pasare" userId="S::nicoleta.pasare_gmail.com#ext#@eceuropaeu.onmicrosoft.com::626c99dc-7b27-4d04-a42b-100d8fcb0456" providerId="AD" clId="Web-{6A442E7D-7341-4C9C-85FA-AB73F61AD3C1}" dt="2022-06-21T14:46:44.334" v="10" actId="20577"/>
          <ac:spMkLst>
            <pc:docMk/>
            <pc:sldMk cId="0" sldId="257"/>
            <ac:spMk id="394" creationId="{00000000-0000-0000-0000-000000000000}"/>
          </ac:spMkLst>
        </pc:spChg>
      </pc:sldChg>
      <pc:sldChg chg="modSp add replId">
        <pc:chgData name="nicoleta.pasare" userId="S::nicoleta.pasare_gmail.com#ext#@eceuropaeu.onmicrosoft.com::626c99dc-7b27-4d04-a42b-100d8fcb0456" providerId="AD" clId="Web-{6A442E7D-7341-4C9C-85FA-AB73F61AD3C1}" dt="2022-06-21T14:48:32.711" v="25" actId="20577"/>
        <pc:sldMkLst>
          <pc:docMk/>
          <pc:sldMk cId="998686498" sldId="265"/>
        </pc:sldMkLst>
        <pc:spChg chg="mod">
          <ac:chgData name="nicoleta.pasare" userId="S::nicoleta.pasare_gmail.com#ext#@eceuropaeu.onmicrosoft.com::626c99dc-7b27-4d04-a42b-100d8fcb0456" providerId="AD" clId="Web-{6A442E7D-7341-4C9C-85FA-AB73F61AD3C1}" dt="2022-06-21T14:48:32.711" v="25" actId="20577"/>
          <ac:spMkLst>
            <pc:docMk/>
            <pc:sldMk cId="998686498" sldId="265"/>
            <ac:spMk id="394" creationId="{00000000-0000-0000-0000-000000000000}"/>
          </ac:spMkLst>
        </pc:spChg>
      </pc:sldChg>
    </pc:docChg>
  </pc:docChgLst>
  <pc:docChgLst>
    <pc:chgData name="nicoleta.pasare" userId="S::nicoleta.pasare_gmail.com#ext#@eceuropaeu.onmicrosoft.com::626c99dc-7b27-4d04-a42b-100d8fcb0456" providerId="AD" clId="Web-{2AE29CB0-CBCB-343B-7C98-4421DA7E7490}"/>
    <pc:docChg chg="addSld delSld modSld sldOrd">
      <pc:chgData name="nicoleta.pasare" userId="S::nicoleta.pasare_gmail.com#ext#@eceuropaeu.onmicrosoft.com::626c99dc-7b27-4d04-a42b-100d8fcb0456" providerId="AD" clId="Web-{2AE29CB0-CBCB-343B-7C98-4421DA7E7490}" dt="2022-06-22T14:23:11" v="332" actId="20577"/>
      <pc:docMkLst>
        <pc:docMk/>
      </pc:docMkLst>
      <pc:sldChg chg="modSp">
        <pc:chgData name="nicoleta.pasare" userId="S::nicoleta.pasare_gmail.com#ext#@eceuropaeu.onmicrosoft.com::626c99dc-7b27-4d04-a42b-100d8fcb0456" providerId="AD" clId="Web-{2AE29CB0-CBCB-343B-7C98-4421DA7E7490}" dt="2022-06-22T14:22:39.640" v="318" actId="1076"/>
        <pc:sldMkLst>
          <pc:docMk/>
          <pc:sldMk cId="0" sldId="257"/>
        </pc:sldMkLst>
        <pc:spChg chg="mod">
          <ac:chgData name="nicoleta.pasare" userId="S::nicoleta.pasare_gmail.com#ext#@eceuropaeu.onmicrosoft.com::626c99dc-7b27-4d04-a42b-100d8fcb0456" providerId="AD" clId="Web-{2AE29CB0-CBCB-343B-7C98-4421DA7E7490}" dt="2022-06-22T14:22:39.640" v="318" actId="1076"/>
          <ac:spMkLst>
            <pc:docMk/>
            <pc:sldMk cId="0" sldId="257"/>
            <ac:spMk id="394" creationId="{00000000-0000-0000-0000-000000000000}"/>
          </ac:spMkLst>
        </pc:spChg>
      </pc:sldChg>
      <pc:sldChg chg="del">
        <pc:chgData name="nicoleta.pasare" userId="S::nicoleta.pasare_gmail.com#ext#@eceuropaeu.onmicrosoft.com::626c99dc-7b27-4d04-a42b-100d8fcb0456" providerId="AD" clId="Web-{2AE29CB0-CBCB-343B-7C98-4421DA7E7490}" dt="2022-06-22T10:54:25.229" v="6"/>
        <pc:sldMkLst>
          <pc:docMk/>
          <pc:sldMk cId="0" sldId="258"/>
        </pc:sldMkLst>
      </pc:sldChg>
      <pc:sldChg chg="del">
        <pc:chgData name="nicoleta.pasare" userId="S::nicoleta.pasare_gmail.com#ext#@eceuropaeu.onmicrosoft.com::626c99dc-7b27-4d04-a42b-100d8fcb0456" providerId="AD" clId="Web-{2AE29CB0-CBCB-343B-7C98-4421DA7E7490}" dt="2022-06-22T10:54:26.385" v="7"/>
        <pc:sldMkLst>
          <pc:docMk/>
          <pc:sldMk cId="0" sldId="259"/>
        </pc:sldMkLst>
      </pc:sldChg>
      <pc:sldChg chg="del">
        <pc:chgData name="nicoleta.pasare" userId="S::nicoleta.pasare_gmail.com#ext#@eceuropaeu.onmicrosoft.com::626c99dc-7b27-4d04-a42b-100d8fcb0456" providerId="AD" clId="Web-{2AE29CB0-CBCB-343B-7C98-4421DA7E7490}" dt="2022-06-22T10:54:30.042" v="9"/>
        <pc:sldMkLst>
          <pc:docMk/>
          <pc:sldMk cId="0" sldId="260"/>
        </pc:sldMkLst>
      </pc:sldChg>
      <pc:sldChg chg="del">
        <pc:chgData name="nicoleta.pasare" userId="S::nicoleta.pasare_gmail.com#ext#@eceuropaeu.onmicrosoft.com::626c99dc-7b27-4d04-a42b-100d8fcb0456" providerId="AD" clId="Web-{2AE29CB0-CBCB-343B-7C98-4421DA7E7490}" dt="2022-06-22T10:54:28.791" v="8"/>
        <pc:sldMkLst>
          <pc:docMk/>
          <pc:sldMk cId="0" sldId="261"/>
        </pc:sldMkLst>
      </pc:sldChg>
      <pc:sldChg chg="del">
        <pc:chgData name="nicoleta.pasare" userId="S::nicoleta.pasare_gmail.com#ext#@eceuropaeu.onmicrosoft.com::626c99dc-7b27-4d04-a42b-100d8fcb0456" providerId="AD" clId="Web-{2AE29CB0-CBCB-343B-7C98-4421DA7E7490}" dt="2022-06-22T10:54:31.135" v="10"/>
        <pc:sldMkLst>
          <pc:docMk/>
          <pc:sldMk cId="0" sldId="262"/>
        </pc:sldMkLst>
      </pc:sldChg>
      <pc:sldChg chg="del">
        <pc:chgData name="nicoleta.pasare" userId="S::nicoleta.pasare_gmail.com#ext#@eceuropaeu.onmicrosoft.com::626c99dc-7b27-4d04-a42b-100d8fcb0456" providerId="AD" clId="Web-{2AE29CB0-CBCB-343B-7C98-4421DA7E7490}" dt="2022-06-22T10:54:32.432" v="11"/>
        <pc:sldMkLst>
          <pc:docMk/>
          <pc:sldMk cId="0" sldId="263"/>
        </pc:sldMkLst>
      </pc:sldChg>
      <pc:sldChg chg="modSp">
        <pc:chgData name="nicoleta.pasare" userId="S::nicoleta.pasare_gmail.com#ext#@eceuropaeu.onmicrosoft.com::626c99dc-7b27-4d04-a42b-100d8fcb0456" providerId="AD" clId="Web-{2AE29CB0-CBCB-343B-7C98-4421DA7E7490}" dt="2022-06-22T10:56:02.939" v="24" actId="20577"/>
        <pc:sldMkLst>
          <pc:docMk/>
          <pc:sldMk cId="998686498" sldId="265"/>
        </pc:sldMkLst>
        <pc:spChg chg="mod">
          <ac:chgData name="nicoleta.pasare" userId="S::nicoleta.pasare_gmail.com#ext#@eceuropaeu.onmicrosoft.com::626c99dc-7b27-4d04-a42b-100d8fcb0456" providerId="AD" clId="Web-{2AE29CB0-CBCB-343B-7C98-4421DA7E7490}" dt="2022-06-22T10:56:02.939" v="24" actId="20577"/>
          <ac:spMkLst>
            <pc:docMk/>
            <pc:sldMk cId="998686498" sldId="265"/>
            <ac:spMk id="394" creationId="{00000000-0000-0000-0000-000000000000}"/>
          </ac:spMkLst>
        </pc:spChg>
      </pc:sldChg>
      <pc:sldChg chg="del">
        <pc:chgData name="nicoleta.pasare" userId="S::nicoleta.pasare_gmail.com#ext#@eceuropaeu.onmicrosoft.com::626c99dc-7b27-4d04-a42b-100d8fcb0456" providerId="AD" clId="Web-{2AE29CB0-CBCB-343B-7C98-4421DA7E7490}" dt="2022-06-22T11:00:57.070" v="38"/>
        <pc:sldMkLst>
          <pc:docMk/>
          <pc:sldMk cId="264314867" sldId="272"/>
        </pc:sldMkLst>
      </pc:sldChg>
      <pc:sldChg chg="modSp">
        <pc:chgData name="nicoleta.pasare" userId="S::nicoleta.pasare_gmail.com#ext#@eceuropaeu.onmicrosoft.com::626c99dc-7b27-4d04-a42b-100d8fcb0456" providerId="AD" clId="Web-{2AE29CB0-CBCB-343B-7C98-4421DA7E7490}" dt="2022-06-22T11:14:45.617" v="226" actId="20577"/>
        <pc:sldMkLst>
          <pc:docMk/>
          <pc:sldMk cId="461672912" sldId="274"/>
        </pc:sldMkLst>
        <pc:spChg chg="mod">
          <ac:chgData name="nicoleta.pasare" userId="S::nicoleta.pasare_gmail.com#ext#@eceuropaeu.onmicrosoft.com::626c99dc-7b27-4d04-a42b-100d8fcb0456" providerId="AD" clId="Web-{2AE29CB0-CBCB-343B-7C98-4421DA7E7490}" dt="2022-06-22T11:14:45.617" v="226" actId="20577"/>
          <ac:spMkLst>
            <pc:docMk/>
            <pc:sldMk cId="461672912" sldId="274"/>
            <ac:spMk id="394" creationId="{00000000-0000-0000-0000-000000000000}"/>
          </ac:spMkLst>
        </pc:spChg>
      </pc:sldChg>
      <pc:sldChg chg="addSp delSp modSp">
        <pc:chgData name="nicoleta.pasare" userId="S::nicoleta.pasare_gmail.com#ext#@eceuropaeu.onmicrosoft.com::626c99dc-7b27-4d04-a42b-100d8fcb0456" providerId="AD" clId="Web-{2AE29CB0-CBCB-343B-7C98-4421DA7E7490}" dt="2022-06-22T10:53:33.678" v="5" actId="1076"/>
        <pc:sldMkLst>
          <pc:docMk/>
          <pc:sldMk cId="4272246854" sldId="275"/>
        </pc:sldMkLst>
        <pc:picChg chg="add mod">
          <ac:chgData name="nicoleta.pasare" userId="S::nicoleta.pasare_gmail.com#ext#@eceuropaeu.onmicrosoft.com::626c99dc-7b27-4d04-a42b-100d8fcb0456" providerId="AD" clId="Web-{2AE29CB0-CBCB-343B-7C98-4421DA7E7490}" dt="2022-06-22T10:53:33.678" v="5" actId="1076"/>
          <ac:picMkLst>
            <pc:docMk/>
            <pc:sldMk cId="4272246854" sldId="275"/>
            <ac:picMk id="2" creationId="{6D0E4AD8-BD82-EEA7-4A4F-A39CF7356A47}"/>
          </ac:picMkLst>
        </pc:picChg>
        <pc:picChg chg="del">
          <ac:chgData name="nicoleta.pasare" userId="S::nicoleta.pasare_gmail.com#ext#@eceuropaeu.onmicrosoft.com::626c99dc-7b27-4d04-a42b-100d8fcb0456" providerId="AD" clId="Web-{2AE29CB0-CBCB-343B-7C98-4421DA7E7490}" dt="2022-06-22T10:53:10.770" v="0"/>
          <ac:picMkLst>
            <pc:docMk/>
            <pc:sldMk cId="4272246854" sldId="275"/>
            <ac:picMk id="4" creationId="{3605A7D3-1907-ECB1-909E-705F772D5F4F}"/>
          </ac:picMkLst>
        </pc:picChg>
      </pc:sldChg>
      <pc:sldChg chg="modSp add ord replId">
        <pc:chgData name="nicoleta.pasare" userId="S::nicoleta.pasare_gmail.com#ext#@eceuropaeu.onmicrosoft.com::626c99dc-7b27-4d04-a42b-100d8fcb0456" providerId="AD" clId="Web-{2AE29CB0-CBCB-343B-7C98-4421DA7E7490}" dt="2022-06-22T11:01:47.104" v="41" actId="20577"/>
        <pc:sldMkLst>
          <pc:docMk/>
          <pc:sldMk cId="2047099591" sldId="276"/>
        </pc:sldMkLst>
        <pc:spChg chg="mod">
          <ac:chgData name="nicoleta.pasare" userId="S::nicoleta.pasare_gmail.com#ext#@eceuropaeu.onmicrosoft.com::626c99dc-7b27-4d04-a42b-100d8fcb0456" providerId="AD" clId="Web-{2AE29CB0-CBCB-343B-7C98-4421DA7E7490}" dt="2022-06-22T10:57:03.693" v="37" actId="20577"/>
          <ac:spMkLst>
            <pc:docMk/>
            <pc:sldMk cId="2047099591" sldId="276"/>
            <ac:spMk id="393" creationId="{00000000-0000-0000-0000-000000000000}"/>
          </ac:spMkLst>
        </pc:spChg>
        <pc:spChg chg="mod">
          <ac:chgData name="nicoleta.pasare" userId="S::nicoleta.pasare_gmail.com#ext#@eceuropaeu.onmicrosoft.com::626c99dc-7b27-4d04-a42b-100d8fcb0456" providerId="AD" clId="Web-{2AE29CB0-CBCB-343B-7C98-4421DA7E7490}" dt="2022-06-22T11:01:47.104" v="41" actId="20577"/>
          <ac:spMkLst>
            <pc:docMk/>
            <pc:sldMk cId="2047099591" sldId="276"/>
            <ac:spMk id="394" creationId="{00000000-0000-0000-0000-000000000000}"/>
          </ac:spMkLst>
        </pc:spChg>
      </pc:sldChg>
      <pc:sldChg chg="add del ord replId">
        <pc:chgData name="nicoleta.pasare" userId="S::nicoleta.pasare_gmail.com#ext#@eceuropaeu.onmicrosoft.com::626c99dc-7b27-4d04-a42b-100d8fcb0456" providerId="AD" clId="Web-{2AE29CB0-CBCB-343B-7C98-4421DA7E7490}" dt="2022-06-22T10:56:15.424" v="27"/>
        <pc:sldMkLst>
          <pc:docMk/>
          <pc:sldMk cId="3609807128" sldId="276"/>
        </pc:sldMkLst>
      </pc:sldChg>
      <pc:sldChg chg="modSp add replId">
        <pc:chgData name="nicoleta.pasare" userId="S::nicoleta.pasare_gmail.com#ext#@eceuropaeu.onmicrosoft.com::626c99dc-7b27-4d04-a42b-100d8fcb0456" providerId="AD" clId="Web-{2AE29CB0-CBCB-343B-7C98-4421DA7E7490}" dt="2022-06-22T11:02:04.778" v="45" actId="20577"/>
        <pc:sldMkLst>
          <pc:docMk/>
          <pc:sldMk cId="1782778078" sldId="277"/>
        </pc:sldMkLst>
        <pc:spChg chg="mod">
          <ac:chgData name="nicoleta.pasare" userId="S::nicoleta.pasare_gmail.com#ext#@eceuropaeu.onmicrosoft.com::626c99dc-7b27-4d04-a42b-100d8fcb0456" providerId="AD" clId="Web-{2AE29CB0-CBCB-343B-7C98-4421DA7E7490}" dt="2022-06-22T11:02:04.778" v="45" actId="20577"/>
          <ac:spMkLst>
            <pc:docMk/>
            <pc:sldMk cId="1782778078" sldId="277"/>
            <ac:spMk id="394" creationId="{00000000-0000-0000-0000-000000000000}"/>
          </ac:spMkLst>
        </pc:spChg>
      </pc:sldChg>
      <pc:sldChg chg="modSp add del replId">
        <pc:chgData name="nicoleta.pasare" userId="S::nicoleta.pasare_gmail.com#ext#@eceuropaeu.onmicrosoft.com::626c99dc-7b27-4d04-a42b-100d8fcb0456" providerId="AD" clId="Web-{2AE29CB0-CBCB-343B-7C98-4421DA7E7490}" dt="2022-06-22T11:22:22.218" v="314"/>
        <pc:sldMkLst>
          <pc:docMk/>
          <pc:sldMk cId="1746559929" sldId="278"/>
        </pc:sldMkLst>
        <pc:spChg chg="mod">
          <ac:chgData name="nicoleta.pasare" userId="S::nicoleta.pasare_gmail.com#ext#@eceuropaeu.onmicrosoft.com::626c99dc-7b27-4d04-a42b-100d8fcb0456" providerId="AD" clId="Web-{2AE29CB0-CBCB-343B-7C98-4421DA7E7490}" dt="2022-06-22T11:02:13.763" v="50" actId="20577"/>
          <ac:spMkLst>
            <pc:docMk/>
            <pc:sldMk cId="1746559929" sldId="278"/>
            <ac:spMk id="394" creationId="{00000000-0000-0000-0000-000000000000}"/>
          </ac:spMkLst>
        </pc:spChg>
      </pc:sldChg>
      <pc:sldChg chg="addSp modSp add del replId">
        <pc:chgData name="nicoleta.pasare" userId="S::nicoleta.pasare_gmail.com#ext#@eceuropaeu.onmicrosoft.com::626c99dc-7b27-4d04-a42b-100d8fcb0456" providerId="AD" clId="Web-{2AE29CB0-CBCB-343B-7C98-4421DA7E7490}" dt="2022-06-22T11:21:01.399" v="305" actId="14100"/>
        <pc:sldMkLst>
          <pc:docMk/>
          <pc:sldMk cId="1760740234" sldId="279"/>
        </pc:sldMkLst>
        <pc:spChg chg="mod">
          <ac:chgData name="nicoleta.pasare" userId="S::nicoleta.pasare_gmail.com#ext#@eceuropaeu.onmicrosoft.com::626c99dc-7b27-4d04-a42b-100d8fcb0456" providerId="AD" clId="Web-{2AE29CB0-CBCB-343B-7C98-4421DA7E7490}" dt="2022-06-22T11:20:34.819" v="299" actId="1076"/>
          <ac:spMkLst>
            <pc:docMk/>
            <pc:sldMk cId="1760740234" sldId="279"/>
            <ac:spMk id="394" creationId="{00000000-0000-0000-0000-000000000000}"/>
          </ac:spMkLst>
        </pc:spChg>
        <pc:picChg chg="add mod">
          <ac:chgData name="nicoleta.pasare" userId="S::nicoleta.pasare_gmail.com#ext#@eceuropaeu.onmicrosoft.com::626c99dc-7b27-4d04-a42b-100d8fcb0456" providerId="AD" clId="Web-{2AE29CB0-CBCB-343B-7C98-4421DA7E7490}" dt="2022-06-22T11:21:01.399" v="305" actId="14100"/>
          <ac:picMkLst>
            <pc:docMk/>
            <pc:sldMk cId="1760740234" sldId="279"/>
            <ac:picMk id="2" creationId="{55ECF225-8FAA-D961-CF5D-EF32E3ED6D83}"/>
          </ac:picMkLst>
        </pc:picChg>
      </pc:sldChg>
      <pc:sldChg chg="add del replId">
        <pc:chgData name="nicoleta.pasare" userId="S::nicoleta.pasare_gmail.com#ext#@eceuropaeu.onmicrosoft.com::626c99dc-7b27-4d04-a42b-100d8fcb0456" providerId="AD" clId="Web-{2AE29CB0-CBCB-343B-7C98-4421DA7E7490}" dt="2022-06-22T11:22:16.140" v="313"/>
        <pc:sldMkLst>
          <pc:docMk/>
          <pc:sldMk cId="1490031985" sldId="280"/>
        </pc:sldMkLst>
      </pc:sldChg>
      <pc:sldChg chg="modSp add replId">
        <pc:chgData name="nicoleta.pasare" userId="S::nicoleta.pasare_gmail.com#ext#@eceuropaeu.onmicrosoft.com::626c99dc-7b27-4d04-a42b-100d8fcb0456" providerId="AD" clId="Web-{2AE29CB0-CBCB-343B-7C98-4421DA7E7490}" dt="2022-06-22T11:03:38.425" v="72" actId="20577"/>
        <pc:sldMkLst>
          <pc:docMk/>
          <pc:sldMk cId="2862430112" sldId="281"/>
        </pc:sldMkLst>
        <pc:spChg chg="mod">
          <ac:chgData name="nicoleta.pasare" userId="S::nicoleta.pasare_gmail.com#ext#@eceuropaeu.onmicrosoft.com::626c99dc-7b27-4d04-a42b-100d8fcb0456" providerId="AD" clId="Web-{2AE29CB0-CBCB-343B-7C98-4421DA7E7490}" dt="2022-06-22T11:03:38.425" v="72" actId="20577"/>
          <ac:spMkLst>
            <pc:docMk/>
            <pc:sldMk cId="2862430112" sldId="281"/>
            <ac:spMk id="394" creationId="{00000000-0000-0000-0000-000000000000}"/>
          </ac:spMkLst>
        </pc:spChg>
      </pc:sldChg>
      <pc:sldChg chg="modSp add replId">
        <pc:chgData name="nicoleta.pasare" userId="S::nicoleta.pasare_gmail.com#ext#@eceuropaeu.onmicrosoft.com::626c99dc-7b27-4d04-a42b-100d8fcb0456" providerId="AD" clId="Web-{2AE29CB0-CBCB-343B-7C98-4421DA7E7490}" dt="2022-06-22T11:14:07.113" v="223" actId="20577"/>
        <pc:sldMkLst>
          <pc:docMk/>
          <pc:sldMk cId="1554631977" sldId="282"/>
        </pc:sldMkLst>
        <pc:spChg chg="mod">
          <ac:chgData name="nicoleta.pasare" userId="S::nicoleta.pasare_gmail.com#ext#@eceuropaeu.onmicrosoft.com::626c99dc-7b27-4d04-a42b-100d8fcb0456" providerId="AD" clId="Web-{2AE29CB0-CBCB-343B-7C98-4421DA7E7490}" dt="2022-06-22T11:14:07.113" v="223" actId="20577"/>
          <ac:spMkLst>
            <pc:docMk/>
            <pc:sldMk cId="1554631977" sldId="282"/>
            <ac:spMk id="394" creationId="{00000000-0000-0000-0000-000000000000}"/>
          </ac:spMkLst>
        </pc:spChg>
      </pc:sldChg>
      <pc:sldChg chg="modSp add replId">
        <pc:chgData name="nicoleta.pasare" userId="S::nicoleta.pasare_gmail.com#ext#@eceuropaeu.onmicrosoft.com::626c99dc-7b27-4d04-a42b-100d8fcb0456" providerId="AD" clId="Web-{2AE29CB0-CBCB-343B-7C98-4421DA7E7490}" dt="2022-06-22T11:08:24.570" v="163" actId="20577"/>
        <pc:sldMkLst>
          <pc:docMk/>
          <pc:sldMk cId="574174087" sldId="283"/>
        </pc:sldMkLst>
        <pc:spChg chg="mod">
          <ac:chgData name="nicoleta.pasare" userId="S::nicoleta.pasare_gmail.com#ext#@eceuropaeu.onmicrosoft.com::626c99dc-7b27-4d04-a42b-100d8fcb0456" providerId="AD" clId="Web-{2AE29CB0-CBCB-343B-7C98-4421DA7E7490}" dt="2022-06-22T11:08:24.570" v="163" actId="20577"/>
          <ac:spMkLst>
            <pc:docMk/>
            <pc:sldMk cId="574174087" sldId="283"/>
            <ac:spMk id="394" creationId="{00000000-0000-0000-0000-000000000000}"/>
          </ac:spMkLst>
        </pc:spChg>
      </pc:sldChg>
      <pc:sldChg chg="modSp add replId">
        <pc:chgData name="nicoleta.pasare" userId="S::nicoleta.pasare_gmail.com#ext#@eceuropaeu.onmicrosoft.com::626c99dc-7b27-4d04-a42b-100d8fcb0456" providerId="AD" clId="Web-{2AE29CB0-CBCB-343B-7C98-4421DA7E7490}" dt="2022-06-22T14:23:11" v="332" actId="20577"/>
        <pc:sldMkLst>
          <pc:docMk/>
          <pc:sldMk cId="1661610596" sldId="284"/>
        </pc:sldMkLst>
        <pc:spChg chg="mod">
          <ac:chgData name="nicoleta.pasare" userId="S::nicoleta.pasare_gmail.com#ext#@eceuropaeu.onmicrosoft.com::626c99dc-7b27-4d04-a42b-100d8fcb0456" providerId="AD" clId="Web-{2AE29CB0-CBCB-343B-7C98-4421DA7E7490}" dt="2022-06-22T14:23:11" v="332" actId="20577"/>
          <ac:spMkLst>
            <pc:docMk/>
            <pc:sldMk cId="1661610596" sldId="284"/>
            <ac:spMk id="394" creationId="{00000000-0000-0000-0000-000000000000}"/>
          </ac:spMkLst>
        </pc:spChg>
      </pc:sldChg>
      <pc:sldChg chg="addSp delSp modSp add replId">
        <pc:chgData name="nicoleta.pasare" userId="S::nicoleta.pasare_gmail.com#ext#@eceuropaeu.onmicrosoft.com::626c99dc-7b27-4d04-a42b-100d8fcb0456" providerId="AD" clId="Web-{2AE29CB0-CBCB-343B-7C98-4421DA7E7490}" dt="2022-06-22T11:20:05.113" v="298" actId="1076"/>
        <pc:sldMkLst>
          <pc:docMk/>
          <pc:sldMk cId="2096041176" sldId="285"/>
        </pc:sldMkLst>
        <pc:spChg chg="mod">
          <ac:chgData name="nicoleta.pasare" userId="S::nicoleta.pasare_gmail.com#ext#@eceuropaeu.onmicrosoft.com::626c99dc-7b27-4d04-a42b-100d8fcb0456" providerId="AD" clId="Web-{2AE29CB0-CBCB-343B-7C98-4421DA7E7490}" dt="2022-06-22T11:20:05.113" v="298" actId="1076"/>
          <ac:spMkLst>
            <pc:docMk/>
            <pc:sldMk cId="2096041176" sldId="285"/>
            <ac:spMk id="394" creationId="{00000000-0000-0000-0000-000000000000}"/>
          </ac:spMkLst>
        </pc:spChg>
        <pc:picChg chg="del">
          <ac:chgData name="nicoleta.pasare" userId="S::nicoleta.pasare_gmail.com#ext#@eceuropaeu.onmicrosoft.com::626c99dc-7b27-4d04-a42b-100d8fcb0456" providerId="AD" clId="Web-{2AE29CB0-CBCB-343B-7C98-4421DA7E7490}" dt="2022-06-22T11:17:09.270" v="249"/>
          <ac:picMkLst>
            <pc:docMk/>
            <pc:sldMk cId="2096041176" sldId="285"/>
            <ac:picMk id="2" creationId="{55ECF225-8FAA-D961-CF5D-EF32E3ED6D83}"/>
          </ac:picMkLst>
        </pc:picChg>
        <pc:picChg chg="add mod">
          <ac:chgData name="nicoleta.pasare" userId="S::nicoleta.pasare_gmail.com#ext#@eceuropaeu.onmicrosoft.com::626c99dc-7b27-4d04-a42b-100d8fcb0456" providerId="AD" clId="Web-{2AE29CB0-CBCB-343B-7C98-4421DA7E7490}" dt="2022-06-22T11:19:55.175" v="296" actId="14100"/>
          <ac:picMkLst>
            <pc:docMk/>
            <pc:sldMk cId="2096041176" sldId="285"/>
            <ac:picMk id="3" creationId="{E8AA3F23-48EB-7AD2-42E9-DFAC8BF50C30}"/>
          </ac:picMkLst>
        </pc:picChg>
      </pc:sldChg>
      <pc:sldChg chg="addSp delSp modSp add replId">
        <pc:chgData name="nicoleta.pasare" userId="S::nicoleta.pasare_gmail.com#ext#@eceuropaeu.onmicrosoft.com::626c99dc-7b27-4d04-a42b-100d8fcb0456" providerId="AD" clId="Web-{2AE29CB0-CBCB-343B-7C98-4421DA7E7490}" dt="2022-06-22T11:21:57.013" v="312" actId="1076"/>
        <pc:sldMkLst>
          <pc:docMk/>
          <pc:sldMk cId="3712300293" sldId="286"/>
        </pc:sldMkLst>
        <pc:spChg chg="mod">
          <ac:chgData name="nicoleta.pasare" userId="S::nicoleta.pasare_gmail.com#ext#@eceuropaeu.onmicrosoft.com::626c99dc-7b27-4d04-a42b-100d8fcb0456" providerId="AD" clId="Web-{2AE29CB0-CBCB-343B-7C98-4421DA7E7490}" dt="2022-06-22T11:21:37.980" v="307" actId="1076"/>
          <ac:spMkLst>
            <pc:docMk/>
            <pc:sldMk cId="3712300293" sldId="286"/>
            <ac:spMk id="394" creationId="{00000000-0000-0000-0000-000000000000}"/>
          </ac:spMkLst>
        </pc:spChg>
        <pc:picChg chg="add mod">
          <ac:chgData name="nicoleta.pasare" userId="S::nicoleta.pasare_gmail.com#ext#@eceuropaeu.onmicrosoft.com::626c99dc-7b27-4d04-a42b-100d8fcb0456" providerId="AD" clId="Web-{2AE29CB0-CBCB-343B-7C98-4421DA7E7490}" dt="2022-06-22T11:21:57.013" v="312" actId="1076"/>
          <ac:picMkLst>
            <pc:docMk/>
            <pc:sldMk cId="3712300293" sldId="286"/>
            <ac:picMk id="2" creationId="{9644596E-EAE1-B001-59D4-C3D1B98153B2}"/>
          </ac:picMkLst>
        </pc:picChg>
        <pc:picChg chg="del">
          <ac:chgData name="nicoleta.pasare" userId="S::nicoleta.pasare_gmail.com#ext#@eceuropaeu.onmicrosoft.com::626c99dc-7b27-4d04-a42b-100d8fcb0456" providerId="AD" clId="Web-{2AE29CB0-CBCB-343B-7C98-4421DA7E7490}" dt="2022-06-22T11:18:03.931" v="262"/>
          <ac:picMkLst>
            <pc:docMk/>
            <pc:sldMk cId="3712300293" sldId="286"/>
            <ac:picMk id="3" creationId="{E8AA3F23-48EB-7AD2-42E9-DFAC8BF50C30}"/>
          </ac:picMkLst>
        </pc:picChg>
      </pc:sldChg>
      <pc:sldChg chg="addSp delSp modSp add replId">
        <pc:chgData name="nicoleta.pasare" userId="S::nicoleta.pasare_gmail.com#ext#@eceuropaeu.onmicrosoft.com::626c99dc-7b27-4d04-a42b-100d8fcb0456" providerId="AD" clId="Web-{2AE29CB0-CBCB-343B-7C98-4421DA7E7490}" dt="2022-06-22T11:19:29.470" v="289" actId="1076"/>
        <pc:sldMkLst>
          <pc:docMk/>
          <pc:sldMk cId="1969024489" sldId="287"/>
        </pc:sldMkLst>
        <pc:spChg chg="mod">
          <ac:chgData name="nicoleta.pasare" userId="S::nicoleta.pasare_gmail.com#ext#@eceuropaeu.onmicrosoft.com::626c99dc-7b27-4d04-a42b-100d8fcb0456" providerId="AD" clId="Web-{2AE29CB0-CBCB-343B-7C98-4421DA7E7490}" dt="2022-06-22T11:19:14.390" v="286" actId="1076"/>
          <ac:spMkLst>
            <pc:docMk/>
            <pc:sldMk cId="1969024489" sldId="287"/>
            <ac:spMk id="394" creationId="{00000000-0000-0000-0000-000000000000}"/>
          </ac:spMkLst>
        </pc:spChg>
        <pc:picChg chg="del">
          <ac:chgData name="nicoleta.pasare" userId="S::nicoleta.pasare_gmail.com#ext#@eceuropaeu.onmicrosoft.com::626c99dc-7b27-4d04-a42b-100d8fcb0456" providerId="AD" clId="Web-{2AE29CB0-CBCB-343B-7C98-4421DA7E7490}" dt="2022-06-22T11:18:49.732" v="279"/>
          <ac:picMkLst>
            <pc:docMk/>
            <pc:sldMk cId="1969024489" sldId="287"/>
            <ac:picMk id="2" creationId="{9644596E-EAE1-B001-59D4-C3D1B98153B2}"/>
          </ac:picMkLst>
        </pc:picChg>
        <pc:picChg chg="add mod">
          <ac:chgData name="nicoleta.pasare" userId="S::nicoleta.pasare_gmail.com#ext#@eceuropaeu.onmicrosoft.com::626c99dc-7b27-4d04-a42b-100d8fcb0456" providerId="AD" clId="Web-{2AE29CB0-CBCB-343B-7C98-4421DA7E7490}" dt="2022-06-22T11:19:29.470" v="289" actId="1076"/>
          <ac:picMkLst>
            <pc:docMk/>
            <pc:sldMk cId="1969024489" sldId="287"/>
            <ac:picMk id="3" creationId="{6BC107CA-E760-6E22-050E-0771E7D7A9B8}"/>
          </ac:picMkLst>
        </pc:picChg>
      </pc:sldChg>
    </pc:docChg>
  </pc:docChgLst>
  <pc:docChgLst>
    <pc:chgData name="costezki.eugen" userId="S::costezki.eugen_gmail.com#ext#@eceuropaeu.onmicrosoft.com::fb0710ba-d485-4dcc-b56f-35d43e2bc44c" providerId="AD" clId="Web-{64E973D2-4B98-4740-9EE8-06276FFBC82A}"/>
    <pc:docChg chg="modSld">
      <pc:chgData name="costezki.eugen" userId="S::costezki.eugen_gmail.com#ext#@eceuropaeu.onmicrosoft.com::fb0710ba-d485-4dcc-b56f-35d43e2bc44c" providerId="AD" clId="Web-{64E973D2-4B98-4740-9EE8-06276FFBC82A}" dt="2022-06-28T08:08:07.285" v="106" actId="1076"/>
      <pc:docMkLst>
        <pc:docMk/>
      </pc:docMkLst>
      <pc:sldChg chg="addSp modSp">
        <pc:chgData name="costezki.eugen" userId="S::costezki.eugen_gmail.com#ext#@eceuropaeu.onmicrosoft.com::fb0710ba-d485-4dcc-b56f-35d43e2bc44c" providerId="AD" clId="Web-{64E973D2-4B98-4740-9EE8-06276FFBC82A}" dt="2022-06-28T08:08:07.285" v="106" actId="1076"/>
        <pc:sldMkLst>
          <pc:docMk/>
          <pc:sldMk cId="2040773964" sldId="299"/>
        </pc:sldMkLst>
        <pc:spChg chg="add mod">
          <ac:chgData name="costezki.eugen" userId="S::costezki.eugen_gmail.com#ext#@eceuropaeu.onmicrosoft.com::fb0710ba-d485-4dcc-b56f-35d43e2bc44c" providerId="AD" clId="Web-{64E973D2-4B98-4740-9EE8-06276FFBC82A}" dt="2022-06-28T08:08:07.285" v="106" actId="1076"/>
          <ac:spMkLst>
            <pc:docMk/>
            <pc:sldMk cId="2040773964" sldId="299"/>
            <ac:spMk id="2" creationId="{2BC7B98B-F5CF-C9F1-3B70-811A0053DB79}"/>
          </ac:spMkLst>
        </pc:spChg>
      </pc:sldChg>
    </pc:docChg>
  </pc:docChgLst>
  <pc:docChgLst>
    <pc:chgData name="MURIC Natalie (OP)" userId="S::natalie.muric@publications.europa.eu::2ef4eadd-c92c-43ac-9729-2cbd2f911346" providerId="AD" clId="Web-{C484A0A7-7A34-FF15-E180-677BB20D8217}"/>
    <pc:docChg chg="modSld">
      <pc:chgData name="MURIC Natalie (OP)" userId="S::natalie.muric@publications.europa.eu::2ef4eadd-c92c-43ac-9729-2cbd2f911346" providerId="AD" clId="Web-{C484A0A7-7A34-FF15-E180-677BB20D8217}" dt="2022-06-24T16:14:39.693" v="21" actId="20577"/>
      <pc:docMkLst>
        <pc:docMk/>
      </pc:docMkLst>
      <pc:sldChg chg="modSp">
        <pc:chgData name="MURIC Natalie (OP)" userId="S::natalie.muric@publications.europa.eu::2ef4eadd-c92c-43ac-9729-2cbd2f911346" providerId="AD" clId="Web-{C484A0A7-7A34-FF15-E180-677BB20D8217}" dt="2022-06-24T16:14:39.693" v="21" actId="20577"/>
        <pc:sldMkLst>
          <pc:docMk/>
          <pc:sldMk cId="0" sldId="257"/>
        </pc:sldMkLst>
        <pc:spChg chg="mod">
          <ac:chgData name="MURIC Natalie (OP)" userId="S::natalie.muric@publications.europa.eu::2ef4eadd-c92c-43ac-9729-2cbd2f911346" providerId="AD" clId="Web-{C484A0A7-7A34-FF15-E180-677BB20D8217}" dt="2022-06-24T16:14:39.693" v="21" actId="20577"/>
          <ac:spMkLst>
            <pc:docMk/>
            <pc:sldMk cId="0" sldId="257"/>
            <ac:spMk id="394" creationId="{00000000-0000-0000-0000-000000000000}"/>
          </ac:spMkLst>
        </pc:spChg>
      </pc:sldChg>
    </pc:docChg>
  </pc:docChgLst>
  <pc:docChgLst>
    <pc:chgData name="nicoleta.pasare" userId="S::nicoleta.pasare_gmail.com#ext#@eceuropaeu.onmicrosoft.com::626c99dc-7b27-4d04-a42b-100d8fcb0456" providerId="AD" clId="Web-{87A05831-EF32-5F4C-F89D-C2BB33805A25}"/>
    <pc:docChg chg="addSld modSld">
      <pc:chgData name="nicoleta.pasare" userId="S::nicoleta.pasare_gmail.com#ext#@eceuropaeu.onmicrosoft.com::626c99dc-7b27-4d04-a42b-100d8fcb0456" providerId="AD" clId="Web-{87A05831-EF32-5F4C-F89D-C2BB33805A25}" dt="2022-06-22T10:52:30.049" v="410" actId="1076"/>
      <pc:docMkLst>
        <pc:docMk/>
      </pc:docMkLst>
      <pc:sldChg chg="modSp">
        <pc:chgData name="nicoleta.pasare" userId="S::nicoleta.pasare_gmail.com#ext#@eceuropaeu.onmicrosoft.com::626c99dc-7b27-4d04-a42b-100d8fcb0456" providerId="AD" clId="Web-{87A05831-EF32-5F4C-F89D-C2BB33805A25}" dt="2022-06-22T10:05:51.148" v="18" actId="20577"/>
        <pc:sldMkLst>
          <pc:docMk/>
          <pc:sldMk cId="998686498" sldId="265"/>
        </pc:sldMkLst>
        <pc:spChg chg="mod">
          <ac:chgData name="nicoleta.pasare" userId="S::nicoleta.pasare_gmail.com#ext#@eceuropaeu.onmicrosoft.com::626c99dc-7b27-4d04-a42b-100d8fcb0456" providerId="AD" clId="Web-{87A05831-EF32-5F4C-F89D-C2BB33805A25}" dt="2022-06-22T10:05:51.148" v="18" actId="20577"/>
          <ac:spMkLst>
            <pc:docMk/>
            <pc:sldMk cId="998686498" sldId="265"/>
            <ac:spMk id="394" creationId="{00000000-0000-0000-0000-000000000000}"/>
          </ac:spMkLst>
        </pc:spChg>
      </pc:sldChg>
      <pc:sldChg chg="modSp add replId">
        <pc:chgData name="nicoleta.pasare" userId="S::nicoleta.pasare_gmail.com#ext#@eceuropaeu.onmicrosoft.com::626c99dc-7b27-4d04-a42b-100d8fcb0456" providerId="AD" clId="Web-{87A05831-EF32-5F4C-F89D-C2BB33805A25}" dt="2022-06-22T10:42:04.436" v="388" actId="20577"/>
        <pc:sldMkLst>
          <pc:docMk/>
          <pc:sldMk cId="2819597122" sldId="266"/>
        </pc:sldMkLst>
        <pc:spChg chg="mod">
          <ac:chgData name="nicoleta.pasare" userId="S::nicoleta.pasare_gmail.com#ext#@eceuropaeu.onmicrosoft.com::626c99dc-7b27-4d04-a42b-100d8fcb0456" providerId="AD" clId="Web-{87A05831-EF32-5F4C-F89D-C2BB33805A25}" dt="2022-06-22T10:06:40.166" v="27" actId="20577"/>
          <ac:spMkLst>
            <pc:docMk/>
            <pc:sldMk cId="2819597122" sldId="266"/>
            <ac:spMk id="393" creationId="{00000000-0000-0000-0000-000000000000}"/>
          </ac:spMkLst>
        </pc:spChg>
        <pc:spChg chg="mod">
          <ac:chgData name="nicoleta.pasare" userId="S::nicoleta.pasare_gmail.com#ext#@eceuropaeu.onmicrosoft.com::626c99dc-7b27-4d04-a42b-100d8fcb0456" providerId="AD" clId="Web-{87A05831-EF32-5F4C-F89D-C2BB33805A25}" dt="2022-06-22T10:42:04.436" v="388" actId="20577"/>
          <ac:spMkLst>
            <pc:docMk/>
            <pc:sldMk cId="2819597122" sldId="266"/>
            <ac:spMk id="394" creationId="{00000000-0000-0000-0000-000000000000}"/>
          </ac:spMkLst>
        </pc:spChg>
      </pc:sldChg>
      <pc:sldChg chg="delSp modSp new">
        <pc:chgData name="nicoleta.pasare" userId="S::nicoleta.pasare_gmail.com#ext#@eceuropaeu.onmicrosoft.com::626c99dc-7b27-4d04-a42b-100d8fcb0456" providerId="AD" clId="Web-{87A05831-EF32-5F4C-F89D-C2BB33805A25}" dt="2022-06-22T10:07:34.620" v="42" actId="20577"/>
        <pc:sldMkLst>
          <pc:docMk/>
          <pc:sldMk cId="469827823" sldId="267"/>
        </pc:sldMkLst>
        <pc:spChg chg="mod">
          <ac:chgData name="nicoleta.pasare" userId="S::nicoleta.pasare_gmail.com#ext#@eceuropaeu.onmicrosoft.com::626c99dc-7b27-4d04-a42b-100d8fcb0456" providerId="AD" clId="Web-{87A05831-EF32-5F4C-F89D-C2BB33805A25}" dt="2022-06-22T10:07:34.620" v="42" actId="20577"/>
          <ac:spMkLst>
            <pc:docMk/>
            <pc:sldMk cId="469827823" sldId="267"/>
            <ac:spMk id="2" creationId="{B1E21560-3C44-60E4-CBF9-BFA3A6007889}"/>
          </ac:spMkLst>
        </pc:spChg>
        <pc:spChg chg="del">
          <ac:chgData name="nicoleta.pasare" userId="S::nicoleta.pasare_gmail.com#ext#@eceuropaeu.onmicrosoft.com::626c99dc-7b27-4d04-a42b-100d8fcb0456" providerId="AD" clId="Web-{87A05831-EF32-5F4C-F89D-C2BB33805A25}" dt="2022-06-22T10:06:57.276" v="29"/>
          <ac:spMkLst>
            <pc:docMk/>
            <pc:sldMk cId="469827823" sldId="267"/>
            <ac:spMk id="3" creationId="{09F6E327-DA88-CE3E-BF0C-D0C1DE3F386E}"/>
          </ac:spMkLst>
        </pc:spChg>
      </pc:sldChg>
      <pc:sldChg chg="modSp add replId">
        <pc:chgData name="nicoleta.pasare" userId="S::nicoleta.pasare_gmail.com#ext#@eceuropaeu.onmicrosoft.com::626c99dc-7b27-4d04-a42b-100d8fcb0456" providerId="AD" clId="Web-{87A05831-EF32-5F4C-F89D-C2BB33805A25}" dt="2022-06-22T10:20:12.832" v="99" actId="20577"/>
        <pc:sldMkLst>
          <pc:docMk/>
          <pc:sldMk cId="447847608" sldId="268"/>
        </pc:sldMkLst>
        <pc:spChg chg="mod">
          <ac:chgData name="nicoleta.pasare" userId="S::nicoleta.pasare_gmail.com#ext#@eceuropaeu.onmicrosoft.com::626c99dc-7b27-4d04-a42b-100d8fcb0456" providerId="AD" clId="Web-{87A05831-EF32-5F4C-F89D-C2BB33805A25}" dt="2022-06-22T10:20:12.832" v="99" actId="20577"/>
          <ac:spMkLst>
            <pc:docMk/>
            <pc:sldMk cId="447847608" sldId="268"/>
            <ac:spMk id="2" creationId="{B1E21560-3C44-60E4-CBF9-BFA3A6007889}"/>
          </ac:spMkLst>
        </pc:spChg>
      </pc:sldChg>
      <pc:sldChg chg="modSp add replId">
        <pc:chgData name="nicoleta.pasare" userId="S::nicoleta.pasare_gmail.com#ext#@eceuropaeu.onmicrosoft.com::626c99dc-7b27-4d04-a42b-100d8fcb0456" providerId="AD" clId="Web-{87A05831-EF32-5F4C-F89D-C2BB33805A25}" dt="2022-06-22T10:21:02.505" v="126" actId="20577"/>
        <pc:sldMkLst>
          <pc:docMk/>
          <pc:sldMk cId="2180115800" sldId="269"/>
        </pc:sldMkLst>
        <pc:spChg chg="mod">
          <ac:chgData name="nicoleta.pasare" userId="S::nicoleta.pasare_gmail.com#ext#@eceuropaeu.onmicrosoft.com::626c99dc-7b27-4d04-a42b-100d8fcb0456" providerId="AD" clId="Web-{87A05831-EF32-5F4C-F89D-C2BB33805A25}" dt="2022-06-22T10:21:02.505" v="126" actId="20577"/>
          <ac:spMkLst>
            <pc:docMk/>
            <pc:sldMk cId="2180115800" sldId="269"/>
            <ac:spMk id="2" creationId="{B1E21560-3C44-60E4-CBF9-BFA3A6007889}"/>
          </ac:spMkLst>
        </pc:spChg>
      </pc:sldChg>
      <pc:sldChg chg="modSp add replId">
        <pc:chgData name="nicoleta.pasare" userId="S::nicoleta.pasare_gmail.com#ext#@eceuropaeu.onmicrosoft.com::626c99dc-7b27-4d04-a42b-100d8fcb0456" providerId="AD" clId="Web-{87A05831-EF32-5F4C-F89D-C2BB33805A25}" dt="2022-06-22T10:35:01.485" v="316" actId="20577"/>
        <pc:sldMkLst>
          <pc:docMk/>
          <pc:sldMk cId="2245837996" sldId="270"/>
        </pc:sldMkLst>
        <pc:spChg chg="mod">
          <ac:chgData name="nicoleta.pasare" userId="S::nicoleta.pasare_gmail.com#ext#@eceuropaeu.onmicrosoft.com::626c99dc-7b27-4d04-a42b-100d8fcb0456" providerId="AD" clId="Web-{87A05831-EF32-5F4C-F89D-C2BB33805A25}" dt="2022-06-22T10:35:01.485" v="316" actId="20577"/>
          <ac:spMkLst>
            <pc:docMk/>
            <pc:sldMk cId="2245837996" sldId="270"/>
            <ac:spMk id="393" creationId="{00000000-0000-0000-0000-000000000000}"/>
          </ac:spMkLst>
        </pc:spChg>
        <pc:spChg chg="mod">
          <ac:chgData name="nicoleta.pasare" userId="S::nicoleta.pasare_gmail.com#ext#@eceuropaeu.onmicrosoft.com::626c99dc-7b27-4d04-a42b-100d8fcb0456" providerId="AD" clId="Web-{87A05831-EF32-5F4C-F89D-C2BB33805A25}" dt="2022-06-22T10:26:59.892" v="308" actId="20577"/>
          <ac:spMkLst>
            <pc:docMk/>
            <pc:sldMk cId="2245837996" sldId="270"/>
            <ac:spMk id="394" creationId="{00000000-0000-0000-0000-000000000000}"/>
          </ac:spMkLst>
        </pc:spChg>
      </pc:sldChg>
      <pc:sldChg chg="modSp add replId">
        <pc:chgData name="nicoleta.pasare" userId="S::nicoleta.pasare_gmail.com#ext#@eceuropaeu.onmicrosoft.com::626c99dc-7b27-4d04-a42b-100d8fcb0456" providerId="AD" clId="Web-{87A05831-EF32-5F4C-F89D-C2BB33805A25}" dt="2022-06-22T10:21:28.866" v="130" actId="20577"/>
        <pc:sldMkLst>
          <pc:docMk/>
          <pc:sldMk cId="2821758852" sldId="271"/>
        </pc:sldMkLst>
        <pc:spChg chg="mod">
          <ac:chgData name="nicoleta.pasare" userId="S::nicoleta.pasare_gmail.com#ext#@eceuropaeu.onmicrosoft.com::626c99dc-7b27-4d04-a42b-100d8fcb0456" providerId="AD" clId="Web-{87A05831-EF32-5F4C-F89D-C2BB33805A25}" dt="2022-06-22T10:21:28.866" v="130" actId="20577"/>
          <ac:spMkLst>
            <pc:docMk/>
            <pc:sldMk cId="2821758852" sldId="271"/>
            <ac:spMk id="2" creationId="{B1E21560-3C44-60E4-CBF9-BFA3A6007889}"/>
          </ac:spMkLst>
        </pc:spChg>
      </pc:sldChg>
      <pc:sldChg chg="modSp add replId">
        <pc:chgData name="nicoleta.pasare" userId="S::nicoleta.pasare_gmail.com#ext#@eceuropaeu.onmicrosoft.com::626c99dc-7b27-4d04-a42b-100d8fcb0456" providerId="AD" clId="Web-{87A05831-EF32-5F4C-F89D-C2BB33805A25}" dt="2022-06-22T10:21:37.366" v="135" actId="20577"/>
        <pc:sldMkLst>
          <pc:docMk/>
          <pc:sldMk cId="264314867" sldId="272"/>
        </pc:sldMkLst>
        <pc:spChg chg="mod">
          <ac:chgData name="nicoleta.pasare" userId="S::nicoleta.pasare_gmail.com#ext#@eceuropaeu.onmicrosoft.com::626c99dc-7b27-4d04-a42b-100d8fcb0456" providerId="AD" clId="Web-{87A05831-EF32-5F4C-F89D-C2BB33805A25}" dt="2022-06-22T10:21:37.366" v="135" actId="20577"/>
          <ac:spMkLst>
            <pc:docMk/>
            <pc:sldMk cId="264314867" sldId="272"/>
            <ac:spMk id="2" creationId="{B1E21560-3C44-60E4-CBF9-BFA3A6007889}"/>
          </ac:spMkLst>
        </pc:spChg>
      </pc:sldChg>
      <pc:sldChg chg="modSp add replId">
        <pc:chgData name="nicoleta.pasare" userId="S::nicoleta.pasare_gmail.com#ext#@eceuropaeu.onmicrosoft.com::626c99dc-7b27-4d04-a42b-100d8fcb0456" providerId="AD" clId="Web-{87A05831-EF32-5F4C-F89D-C2BB33805A25}" dt="2022-06-22T10:35:05.938" v="317" actId="20577"/>
        <pc:sldMkLst>
          <pc:docMk/>
          <pc:sldMk cId="2413201794" sldId="273"/>
        </pc:sldMkLst>
        <pc:spChg chg="mod">
          <ac:chgData name="nicoleta.pasare" userId="S::nicoleta.pasare_gmail.com#ext#@eceuropaeu.onmicrosoft.com::626c99dc-7b27-4d04-a42b-100d8fcb0456" providerId="AD" clId="Web-{87A05831-EF32-5F4C-F89D-C2BB33805A25}" dt="2022-06-22T10:35:05.938" v="317" actId="20577"/>
          <ac:spMkLst>
            <pc:docMk/>
            <pc:sldMk cId="2413201794" sldId="273"/>
            <ac:spMk id="393" creationId="{00000000-0000-0000-0000-000000000000}"/>
          </ac:spMkLst>
        </pc:spChg>
        <pc:spChg chg="mod">
          <ac:chgData name="nicoleta.pasare" userId="S::nicoleta.pasare_gmail.com#ext#@eceuropaeu.onmicrosoft.com::626c99dc-7b27-4d04-a42b-100d8fcb0456" providerId="AD" clId="Web-{87A05831-EF32-5F4C-F89D-C2BB33805A25}" dt="2022-06-22T10:34:31.546" v="314" actId="20577"/>
          <ac:spMkLst>
            <pc:docMk/>
            <pc:sldMk cId="2413201794" sldId="273"/>
            <ac:spMk id="394" creationId="{00000000-0000-0000-0000-000000000000}"/>
          </ac:spMkLst>
        </pc:spChg>
      </pc:sldChg>
      <pc:sldChg chg="addSp modSp add replId">
        <pc:chgData name="nicoleta.pasare" userId="S::nicoleta.pasare_gmail.com#ext#@eceuropaeu.onmicrosoft.com::626c99dc-7b27-4d04-a42b-100d8fcb0456" providerId="AD" clId="Web-{87A05831-EF32-5F4C-F89D-C2BB33805A25}" dt="2022-06-22T10:40:03.229" v="384" actId="20577"/>
        <pc:sldMkLst>
          <pc:docMk/>
          <pc:sldMk cId="461672912" sldId="274"/>
        </pc:sldMkLst>
        <pc:spChg chg="add mod">
          <ac:chgData name="nicoleta.pasare" userId="S::nicoleta.pasare_gmail.com#ext#@eceuropaeu.onmicrosoft.com::626c99dc-7b27-4d04-a42b-100d8fcb0456" providerId="AD" clId="Web-{87A05831-EF32-5F4C-F89D-C2BB33805A25}" dt="2022-06-22T10:40:03.229" v="384" actId="20577"/>
          <ac:spMkLst>
            <pc:docMk/>
            <pc:sldMk cId="461672912" sldId="274"/>
            <ac:spMk id="2" creationId="{4FBDB676-4C8A-B7A4-60BB-E393E03D9CBD}"/>
          </ac:spMkLst>
        </pc:spChg>
        <pc:spChg chg="mod">
          <ac:chgData name="nicoleta.pasare" userId="S::nicoleta.pasare_gmail.com#ext#@eceuropaeu.onmicrosoft.com::626c99dc-7b27-4d04-a42b-100d8fcb0456" providerId="AD" clId="Web-{87A05831-EF32-5F4C-F89D-C2BB33805A25}" dt="2022-06-22T10:35:12.313" v="321" actId="20577"/>
          <ac:spMkLst>
            <pc:docMk/>
            <pc:sldMk cId="461672912" sldId="274"/>
            <ac:spMk id="393" creationId="{00000000-0000-0000-0000-000000000000}"/>
          </ac:spMkLst>
        </pc:spChg>
        <pc:spChg chg="mod">
          <ac:chgData name="nicoleta.pasare" userId="S::nicoleta.pasare_gmail.com#ext#@eceuropaeu.onmicrosoft.com::626c99dc-7b27-4d04-a42b-100d8fcb0456" providerId="AD" clId="Web-{87A05831-EF32-5F4C-F89D-C2BB33805A25}" dt="2022-06-22T10:40:01.447" v="383" actId="20577"/>
          <ac:spMkLst>
            <pc:docMk/>
            <pc:sldMk cId="461672912" sldId="274"/>
            <ac:spMk id="394" creationId="{00000000-0000-0000-0000-000000000000}"/>
          </ac:spMkLst>
        </pc:spChg>
      </pc:sldChg>
      <pc:sldChg chg="addSp delSp modSp add replId">
        <pc:chgData name="nicoleta.pasare" userId="S::nicoleta.pasare_gmail.com#ext#@eceuropaeu.onmicrosoft.com::626c99dc-7b27-4d04-a42b-100d8fcb0456" providerId="AD" clId="Web-{87A05831-EF32-5F4C-F89D-C2BB33805A25}" dt="2022-06-22T10:52:30.049" v="410" actId="1076"/>
        <pc:sldMkLst>
          <pc:docMk/>
          <pc:sldMk cId="4272246854" sldId="275"/>
        </pc:sldMkLst>
        <pc:spChg chg="del mod">
          <ac:chgData name="nicoleta.pasare" userId="S::nicoleta.pasare_gmail.com#ext#@eceuropaeu.onmicrosoft.com::626c99dc-7b27-4d04-a42b-100d8fcb0456" providerId="AD" clId="Web-{87A05831-EF32-5F4C-F89D-C2BB33805A25}" dt="2022-06-22T10:43:08.406" v="394"/>
          <ac:spMkLst>
            <pc:docMk/>
            <pc:sldMk cId="4272246854" sldId="275"/>
            <ac:spMk id="2" creationId="{4FBDB676-4C8A-B7A4-60BB-E393E03D9CBD}"/>
          </ac:spMkLst>
        </pc:spChg>
        <pc:spChg chg="mod">
          <ac:chgData name="nicoleta.pasare" userId="S::nicoleta.pasare_gmail.com#ext#@eceuropaeu.onmicrosoft.com::626c99dc-7b27-4d04-a42b-100d8fcb0456" providerId="AD" clId="Web-{87A05831-EF32-5F4C-F89D-C2BB33805A25}" dt="2022-06-22T10:43:01.781" v="392" actId="20577"/>
          <ac:spMkLst>
            <pc:docMk/>
            <pc:sldMk cId="4272246854" sldId="275"/>
            <ac:spMk id="393" creationId="{00000000-0000-0000-0000-000000000000}"/>
          </ac:spMkLst>
        </pc:spChg>
        <pc:spChg chg="del">
          <ac:chgData name="nicoleta.pasare" userId="S::nicoleta.pasare_gmail.com#ext#@eceuropaeu.onmicrosoft.com::626c99dc-7b27-4d04-a42b-100d8fcb0456" providerId="AD" clId="Web-{87A05831-EF32-5F4C-F89D-C2BB33805A25}" dt="2022-06-22T10:43:11.516" v="395"/>
          <ac:spMkLst>
            <pc:docMk/>
            <pc:sldMk cId="4272246854" sldId="275"/>
            <ac:spMk id="394" creationId="{00000000-0000-0000-0000-000000000000}"/>
          </ac:spMkLst>
        </pc:spChg>
        <pc:picChg chg="add del mod">
          <ac:chgData name="nicoleta.pasare" userId="S::nicoleta.pasare_gmail.com#ext#@eceuropaeu.onmicrosoft.com::626c99dc-7b27-4d04-a42b-100d8fcb0456" providerId="AD" clId="Web-{87A05831-EF32-5F4C-F89D-C2BB33805A25}" dt="2022-06-22T10:50:14.060" v="402"/>
          <ac:picMkLst>
            <pc:docMk/>
            <pc:sldMk cId="4272246854" sldId="275"/>
            <ac:picMk id="3" creationId="{F85331BE-D26E-5796-2E3A-DB9021249D1E}"/>
          </ac:picMkLst>
        </pc:picChg>
        <pc:picChg chg="add mod">
          <ac:chgData name="nicoleta.pasare" userId="S::nicoleta.pasare_gmail.com#ext#@eceuropaeu.onmicrosoft.com::626c99dc-7b27-4d04-a42b-100d8fcb0456" providerId="AD" clId="Web-{87A05831-EF32-5F4C-F89D-C2BB33805A25}" dt="2022-06-22T10:52:30.049" v="410" actId="1076"/>
          <ac:picMkLst>
            <pc:docMk/>
            <pc:sldMk cId="4272246854" sldId="275"/>
            <ac:picMk id="4" creationId="{3605A7D3-1907-ECB1-909E-705F772D5F4F}"/>
          </ac:picMkLst>
        </pc:picChg>
      </pc:sldChg>
    </pc:docChg>
  </pc:docChgLst>
  <pc:docChgLst>
    <pc:chgData name="costezki.eugen" userId="S::costezki.eugen_gmail.com#ext#@eceuropaeu.onmicrosoft.com::fb0710ba-d485-4dcc-b56f-35d43e2bc44c" providerId="AD" clId="Web-{53D92F40-78C8-47A2-801D-28A4EA592C21}"/>
    <pc:docChg chg="modSld">
      <pc:chgData name="costezki.eugen" userId="S::costezki.eugen_gmail.com#ext#@eceuropaeu.onmicrosoft.com::fb0710ba-d485-4dcc-b56f-35d43e2bc44c" providerId="AD" clId="Web-{53D92F40-78C8-47A2-801D-28A4EA592C21}" dt="2022-06-25T16:08:13.945" v="215" actId="20577"/>
      <pc:docMkLst>
        <pc:docMk/>
      </pc:docMkLst>
      <pc:sldChg chg="modSp">
        <pc:chgData name="costezki.eugen" userId="S::costezki.eugen_gmail.com#ext#@eceuropaeu.onmicrosoft.com::fb0710ba-d485-4dcc-b56f-35d43e2bc44c" providerId="AD" clId="Web-{53D92F40-78C8-47A2-801D-28A4EA592C21}" dt="2022-06-25T15:59:25.406" v="130" actId="20577"/>
        <pc:sldMkLst>
          <pc:docMk/>
          <pc:sldMk cId="2245837996" sldId="270"/>
        </pc:sldMkLst>
        <pc:spChg chg="mod">
          <ac:chgData name="costezki.eugen" userId="S::costezki.eugen_gmail.com#ext#@eceuropaeu.onmicrosoft.com::fb0710ba-d485-4dcc-b56f-35d43e2bc44c" providerId="AD" clId="Web-{53D92F40-78C8-47A2-801D-28A4EA592C21}" dt="2022-06-25T15:59:25.406" v="130" actId="20577"/>
          <ac:spMkLst>
            <pc:docMk/>
            <pc:sldMk cId="2245837996" sldId="270"/>
            <ac:spMk id="394" creationId="{00000000-0000-0000-0000-000000000000}"/>
          </ac:spMkLst>
        </pc:spChg>
      </pc:sldChg>
      <pc:sldChg chg="modSp">
        <pc:chgData name="costezki.eugen" userId="S::costezki.eugen_gmail.com#ext#@eceuropaeu.onmicrosoft.com::fb0710ba-d485-4dcc-b56f-35d43e2bc44c" providerId="AD" clId="Web-{53D92F40-78C8-47A2-801D-28A4EA592C21}" dt="2022-06-25T15:55:58.922" v="42" actId="20577"/>
        <pc:sldMkLst>
          <pc:docMk/>
          <pc:sldMk cId="2413201794" sldId="273"/>
        </pc:sldMkLst>
        <pc:spChg chg="mod">
          <ac:chgData name="costezki.eugen" userId="S::costezki.eugen_gmail.com#ext#@eceuropaeu.onmicrosoft.com::fb0710ba-d485-4dcc-b56f-35d43e2bc44c" providerId="AD" clId="Web-{53D92F40-78C8-47A2-801D-28A4EA592C21}" dt="2022-06-25T15:55:58.922" v="42" actId="20577"/>
          <ac:spMkLst>
            <pc:docMk/>
            <pc:sldMk cId="2413201794" sldId="273"/>
            <ac:spMk id="394" creationId="{00000000-0000-0000-0000-000000000000}"/>
          </ac:spMkLst>
        </pc:spChg>
      </pc:sldChg>
      <pc:sldChg chg="modSp">
        <pc:chgData name="costezki.eugen" userId="S::costezki.eugen_gmail.com#ext#@eceuropaeu.onmicrosoft.com::fb0710ba-d485-4dcc-b56f-35d43e2bc44c" providerId="AD" clId="Web-{53D92F40-78C8-47A2-801D-28A4EA592C21}" dt="2022-06-25T16:00:56.412" v="179" actId="20577"/>
        <pc:sldMkLst>
          <pc:docMk/>
          <pc:sldMk cId="461672912" sldId="274"/>
        </pc:sldMkLst>
        <pc:spChg chg="mod">
          <ac:chgData name="costezki.eugen" userId="S::costezki.eugen_gmail.com#ext#@eceuropaeu.onmicrosoft.com::fb0710ba-d485-4dcc-b56f-35d43e2bc44c" providerId="AD" clId="Web-{53D92F40-78C8-47A2-801D-28A4EA592C21}" dt="2022-06-25T16:00:25.879" v="163" actId="20577"/>
          <ac:spMkLst>
            <pc:docMk/>
            <pc:sldMk cId="461672912" sldId="274"/>
            <ac:spMk id="393" creationId="{00000000-0000-0000-0000-000000000000}"/>
          </ac:spMkLst>
        </pc:spChg>
        <pc:spChg chg="mod">
          <ac:chgData name="costezki.eugen" userId="S::costezki.eugen_gmail.com#ext#@eceuropaeu.onmicrosoft.com::fb0710ba-d485-4dcc-b56f-35d43e2bc44c" providerId="AD" clId="Web-{53D92F40-78C8-47A2-801D-28A4EA592C21}" dt="2022-06-25T16:00:56.412" v="179" actId="20577"/>
          <ac:spMkLst>
            <pc:docMk/>
            <pc:sldMk cId="461672912" sldId="274"/>
            <ac:spMk id="394" creationId="{00000000-0000-0000-0000-000000000000}"/>
          </ac:spMkLst>
        </pc:spChg>
      </pc:sldChg>
      <pc:sldChg chg="modSp">
        <pc:chgData name="costezki.eugen" userId="S::costezki.eugen_gmail.com#ext#@eceuropaeu.onmicrosoft.com::fb0710ba-d485-4dcc-b56f-35d43e2bc44c" providerId="AD" clId="Web-{53D92F40-78C8-47A2-801D-28A4EA592C21}" dt="2022-06-25T16:05:59.170" v="199" actId="20577"/>
        <pc:sldMkLst>
          <pc:docMk/>
          <pc:sldMk cId="2047099591" sldId="276"/>
        </pc:sldMkLst>
        <pc:spChg chg="mod">
          <ac:chgData name="costezki.eugen" userId="S::costezki.eugen_gmail.com#ext#@eceuropaeu.onmicrosoft.com::fb0710ba-d485-4dcc-b56f-35d43e2bc44c" providerId="AD" clId="Web-{53D92F40-78C8-47A2-801D-28A4EA592C21}" dt="2022-06-25T16:05:59.170" v="199" actId="20577"/>
          <ac:spMkLst>
            <pc:docMk/>
            <pc:sldMk cId="2047099591" sldId="276"/>
            <ac:spMk id="394" creationId="{00000000-0000-0000-0000-000000000000}"/>
          </ac:spMkLst>
        </pc:spChg>
      </pc:sldChg>
      <pc:sldChg chg="addSp modSp">
        <pc:chgData name="costezki.eugen" userId="S::costezki.eugen_gmail.com#ext#@eceuropaeu.onmicrosoft.com::fb0710ba-d485-4dcc-b56f-35d43e2bc44c" providerId="AD" clId="Web-{53D92F40-78C8-47A2-801D-28A4EA592C21}" dt="2022-06-25T16:08:13.945" v="215" actId="20577"/>
        <pc:sldMkLst>
          <pc:docMk/>
          <pc:sldMk cId="2061455806" sldId="295"/>
        </pc:sldMkLst>
        <pc:spChg chg="add mod">
          <ac:chgData name="costezki.eugen" userId="S::costezki.eugen_gmail.com#ext#@eceuropaeu.onmicrosoft.com::fb0710ba-d485-4dcc-b56f-35d43e2bc44c" providerId="AD" clId="Web-{53D92F40-78C8-47A2-801D-28A4EA592C21}" dt="2022-06-25T16:08:13.945" v="215" actId="20577"/>
          <ac:spMkLst>
            <pc:docMk/>
            <pc:sldMk cId="2061455806" sldId="295"/>
            <ac:spMk id="4" creationId="{76B8D998-1698-6B65-6C07-8738A406EF2A}"/>
          </ac:spMkLst>
        </pc:spChg>
        <pc:spChg chg="mod">
          <ac:chgData name="costezki.eugen" userId="S::costezki.eugen_gmail.com#ext#@eceuropaeu.onmicrosoft.com::fb0710ba-d485-4dcc-b56f-35d43e2bc44c" providerId="AD" clId="Web-{53D92F40-78C8-47A2-801D-28A4EA592C21}" dt="2022-06-25T16:07:45.537" v="204" actId="20577"/>
          <ac:spMkLst>
            <pc:docMk/>
            <pc:sldMk cId="2061455806" sldId="295"/>
            <ac:spMk id="393" creationId="{00000000-0000-0000-0000-000000000000}"/>
          </ac:spMkLst>
        </pc:spChg>
        <pc:picChg chg="mod">
          <ac:chgData name="costezki.eugen" userId="S::costezki.eugen_gmail.com#ext#@eceuropaeu.onmicrosoft.com::fb0710ba-d485-4dcc-b56f-35d43e2bc44c" providerId="AD" clId="Web-{53D92F40-78C8-47A2-801D-28A4EA592C21}" dt="2022-06-25T16:08:06.882" v="214" actId="1076"/>
          <ac:picMkLst>
            <pc:docMk/>
            <pc:sldMk cId="2061455806" sldId="295"/>
            <ac:picMk id="2" creationId="{58B3B2D8-FF06-1506-70E1-73174267B63F}"/>
          </ac:picMkLst>
        </pc:picChg>
      </pc:sldChg>
      <pc:sldChg chg="modSp">
        <pc:chgData name="costezki.eugen" userId="S::costezki.eugen_gmail.com#ext#@eceuropaeu.onmicrosoft.com::fb0710ba-d485-4dcc-b56f-35d43e2bc44c" providerId="AD" clId="Web-{53D92F40-78C8-47A2-801D-28A4EA592C21}" dt="2022-06-25T15:55:02.809" v="22" actId="20577"/>
        <pc:sldMkLst>
          <pc:docMk/>
          <pc:sldMk cId="223289954" sldId="296"/>
        </pc:sldMkLst>
        <pc:spChg chg="mod">
          <ac:chgData name="costezki.eugen" userId="S::costezki.eugen_gmail.com#ext#@eceuropaeu.onmicrosoft.com::fb0710ba-d485-4dcc-b56f-35d43e2bc44c" providerId="AD" clId="Web-{53D92F40-78C8-47A2-801D-28A4EA592C21}" dt="2022-06-25T15:55:02.809" v="22" actId="20577"/>
          <ac:spMkLst>
            <pc:docMk/>
            <pc:sldMk cId="223289954" sldId="296"/>
            <ac:spMk id="394" creationId="{00000000-0000-0000-0000-000000000000}"/>
          </ac:spMkLst>
        </pc:spChg>
      </pc:sldChg>
      <pc:sldChg chg="modSp">
        <pc:chgData name="costezki.eugen" userId="S::costezki.eugen_gmail.com#ext#@eceuropaeu.onmicrosoft.com::fb0710ba-d485-4dcc-b56f-35d43e2bc44c" providerId="AD" clId="Web-{53D92F40-78C8-47A2-801D-28A4EA592C21}" dt="2022-06-25T16:02:14.434" v="197" actId="20577"/>
        <pc:sldMkLst>
          <pc:docMk/>
          <pc:sldMk cId="2040773964" sldId="299"/>
        </pc:sldMkLst>
        <pc:spChg chg="mod">
          <ac:chgData name="costezki.eugen" userId="S::costezki.eugen_gmail.com#ext#@eceuropaeu.onmicrosoft.com::fb0710ba-d485-4dcc-b56f-35d43e2bc44c" providerId="AD" clId="Web-{53D92F40-78C8-47A2-801D-28A4EA592C21}" dt="2022-06-25T16:02:14.434" v="197" actId="20577"/>
          <ac:spMkLst>
            <pc:docMk/>
            <pc:sldMk cId="2040773964" sldId="299"/>
            <ac:spMk id="394" creationId="{00000000-0000-0000-0000-000000000000}"/>
          </ac:spMkLst>
        </pc:spChg>
      </pc:sldChg>
      <pc:sldChg chg="modSp">
        <pc:chgData name="costezki.eugen" userId="S::costezki.eugen_gmail.com#ext#@eceuropaeu.onmicrosoft.com::fb0710ba-d485-4dcc-b56f-35d43e2bc44c" providerId="AD" clId="Web-{53D92F40-78C8-47A2-801D-28A4EA592C21}" dt="2022-06-25T15:53:35.646" v="19" actId="20577"/>
        <pc:sldMkLst>
          <pc:docMk/>
          <pc:sldMk cId="2485589767" sldId="307"/>
        </pc:sldMkLst>
        <pc:spChg chg="mod">
          <ac:chgData name="costezki.eugen" userId="S::costezki.eugen_gmail.com#ext#@eceuropaeu.onmicrosoft.com::fb0710ba-d485-4dcc-b56f-35d43e2bc44c" providerId="AD" clId="Web-{53D92F40-78C8-47A2-801D-28A4EA592C21}" dt="2022-06-25T15:53:35.646" v="19" actId="20577"/>
          <ac:spMkLst>
            <pc:docMk/>
            <pc:sldMk cId="2485589767" sldId="307"/>
            <ac:spMk id="394" creationId="{00000000-0000-0000-0000-000000000000}"/>
          </ac:spMkLst>
        </pc:spChg>
      </pc:sldChg>
      <pc:sldChg chg="modSp">
        <pc:chgData name="costezki.eugen" userId="S::costezki.eugen_gmail.com#ext#@eceuropaeu.onmicrosoft.com::fb0710ba-d485-4dcc-b56f-35d43e2bc44c" providerId="AD" clId="Web-{53D92F40-78C8-47A2-801D-28A4EA592C21}" dt="2022-06-25T15:57:25.147" v="70" actId="20577"/>
        <pc:sldMkLst>
          <pc:docMk/>
          <pc:sldMk cId="2664227108" sldId="308"/>
        </pc:sldMkLst>
        <pc:spChg chg="mod">
          <ac:chgData name="costezki.eugen" userId="S::costezki.eugen_gmail.com#ext#@eceuropaeu.onmicrosoft.com::fb0710ba-d485-4dcc-b56f-35d43e2bc44c" providerId="AD" clId="Web-{53D92F40-78C8-47A2-801D-28A4EA592C21}" dt="2022-06-25T15:57:25.147" v="70" actId="20577"/>
          <ac:spMkLst>
            <pc:docMk/>
            <pc:sldMk cId="2664227108" sldId="308"/>
            <ac:spMk id="394" creationId="{00000000-0000-0000-0000-000000000000}"/>
          </ac:spMkLst>
        </pc:spChg>
      </pc:sldChg>
    </pc:docChg>
  </pc:docChgLst>
  <pc:docChgLst>
    <pc:chgData name="MURIC Natalie (OP)" userId="2ef4eadd-c92c-43ac-9729-2cbd2f911346" providerId="ADAL" clId="{9DB54B8A-94F5-44E6-9377-8F3835A8EDE1}"/>
    <pc:docChg chg="modSld">
      <pc:chgData name="MURIC Natalie (OP)" userId="2ef4eadd-c92c-43ac-9729-2cbd2f911346" providerId="ADAL" clId="{9DB54B8A-94F5-44E6-9377-8F3835A8EDE1}" dt="2022-06-27T22:56:06.367" v="81" actId="20577"/>
      <pc:docMkLst>
        <pc:docMk/>
      </pc:docMkLst>
      <pc:sldChg chg="modSp mod">
        <pc:chgData name="MURIC Natalie (OP)" userId="2ef4eadd-c92c-43ac-9729-2cbd2f911346" providerId="ADAL" clId="{9DB54B8A-94F5-44E6-9377-8F3835A8EDE1}" dt="2022-06-27T22:56:06.367" v="81" actId="20577"/>
        <pc:sldMkLst>
          <pc:docMk/>
          <pc:sldMk cId="0" sldId="256"/>
        </pc:sldMkLst>
        <pc:spChg chg="mod">
          <ac:chgData name="MURIC Natalie (OP)" userId="2ef4eadd-c92c-43ac-9729-2cbd2f911346" providerId="ADAL" clId="{9DB54B8A-94F5-44E6-9377-8F3835A8EDE1}" dt="2022-06-27T22:56:06.367" v="81" actId="20577"/>
          <ac:spMkLst>
            <pc:docMk/>
            <pc:sldMk cId="0" sldId="256"/>
            <ac:spMk id="388" creationId="{00000000-0000-0000-0000-000000000000}"/>
          </ac:spMkLst>
        </pc:spChg>
      </pc:sldChg>
    </pc:docChg>
  </pc:docChgLst>
  <pc:docChgLst>
    <pc:chgData name="nicoleta.pasare" userId="S::nicoleta.pasare_gmail.com#ext#@eceuropaeu.onmicrosoft.com::626c99dc-7b27-4d04-a42b-100d8fcb0456" providerId="AD" clId="Web-{BA2CC2D4-7349-F43E-C53A-0AFE1964BC5F}"/>
    <pc:docChg chg="addSld delSld modSld sldOrd">
      <pc:chgData name="nicoleta.pasare" userId="S::nicoleta.pasare_gmail.com#ext#@eceuropaeu.onmicrosoft.com::626c99dc-7b27-4d04-a42b-100d8fcb0456" providerId="AD" clId="Web-{BA2CC2D4-7349-F43E-C53A-0AFE1964BC5F}" dt="2022-06-25T15:42:30.182" v="1804" actId="1076"/>
      <pc:docMkLst>
        <pc:docMk/>
      </pc:docMkLst>
      <pc:sldChg chg="modSp">
        <pc:chgData name="nicoleta.pasare" userId="S::nicoleta.pasare_gmail.com#ext#@eceuropaeu.onmicrosoft.com::626c99dc-7b27-4d04-a42b-100d8fcb0456" providerId="AD" clId="Web-{BA2CC2D4-7349-F43E-C53A-0AFE1964BC5F}" dt="2022-06-24T07:57:30.401" v="200" actId="20577"/>
        <pc:sldMkLst>
          <pc:docMk/>
          <pc:sldMk cId="0" sldId="257"/>
        </pc:sldMkLst>
        <pc:spChg chg="mod">
          <ac:chgData name="nicoleta.pasare" userId="S::nicoleta.pasare_gmail.com#ext#@eceuropaeu.onmicrosoft.com::626c99dc-7b27-4d04-a42b-100d8fcb0456" providerId="AD" clId="Web-{BA2CC2D4-7349-F43E-C53A-0AFE1964BC5F}" dt="2022-06-24T07:57:30.401" v="200" actId="20577"/>
          <ac:spMkLst>
            <pc:docMk/>
            <pc:sldMk cId="0" sldId="257"/>
            <ac:spMk id="394" creationId="{00000000-0000-0000-0000-000000000000}"/>
          </ac:spMkLst>
        </pc:spChg>
      </pc:sldChg>
      <pc:sldChg chg="addSp delSp modSp ord">
        <pc:chgData name="nicoleta.pasare" userId="S::nicoleta.pasare_gmail.com#ext#@eceuropaeu.onmicrosoft.com::626c99dc-7b27-4d04-a42b-100d8fcb0456" providerId="AD" clId="Web-{BA2CC2D4-7349-F43E-C53A-0AFE1964BC5F}" dt="2022-06-24T09:09:25.033" v="932"/>
        <pc:sldMkLst>
          <pc:docMk/>
          <pc:sldMk cId="0" sldId="264"/>
        </pc:sldMkLst>
        <pc:spChg chg="add del mod">
          <ac:chgData name="nicoleta.pasare" userId="S::nicoleta.pasare_gmail.com#ext#@eceuropaeu.onmicrosoft.com::626c99dc-7b27-4d04-a42b-100d8fcb0456" providerId="AD" clId="Web-{BA2CC2D4-7349-F43E-C53A-0AFE1964BC5F}" dt="2022-06-24T09:09:25.033" v="932"/>
          <ac:spMkLst>
            <pc:docMk/>
            <pc:sldMk cId="0" sldId="264"/>
            <ac:spMk id="2" creationId="{3C79D29A-3821-AFB3-EAE9-78E918ECC96A}"/>
          </ac:spMkLst>
        </pc:spChg>
        <pc:spChg chg="del">
          <ac:chgData name="nicoleta.pasare" userId="S::nicoleta.pasare_gmail.com#ext#@eceuropaeu.onmicrosoft.com::626c99dc-7b27-4d04-a42b-100d8fcb0456" providerId="AD" clId="Web-{BA2CC2D4-7349-F43E-C53A-0AFE1964BC5F}" dt="2022-06-24T07:38:10.132" v="188"/>
          <ac:spMkLst>
            <pc:docMk/>
            <pc:sldMk cId="0" sldId="264"/>
            <ac:spMk id="440" creationId="{00000000-0000-0000-0000-000000000000}"/>
          </ac:spMkLst>
        </pc:spChg>
      </pc:sldChg>
      <pc:sldChg chg="modSp">
        <pc:chgData name="nicoleta.pasare" userId="S::nicoleta.pasare_gmail.com#ext#@eceuropaeu.onmicrosoft.com::626c99dc-7b27-4d04-a42b-100d8fcb0456" providerId="AD" clId="Web-{BA2CC2D4-7349-F43E-C53A-0AFE1964BC5F}" dt="2022-06-24T07:58:18.311" v="212" actId="20577"/>
        <pc:sldMkLst>
          <pc:docMk/>
          <pc:sldMk cId="998686498" sldId="265"/>
        </pc:sldMkLst>
        <pc:spChg chg="mod">
          <ac:chgData name="nicoleta.pasare" userId="S::nicoleta.pasare_gmail.com#ext#@eceuropaeu.onmicrosoft.com::626c99dc-7b27-4d04-a42b-100d8fcb0456" providerId="AD" clId="Web-{BA2CC2D4-7349-F43E-C53A-0AFE1964BC5F}" dt="2022-06-24T07:58:18.311" v="212" actId="20577"/>
          <ac:spMkLst>
            <pc:docMk/>
            <pc:sldMk cId="998686498" sldId="265"/>
            <ac:spMk id="394" creationId="{00000000-0000-0000-0000-000000000000}"/>
          </ac:spMkLst>
        </pc:spChg>
      </pc:sldChg>
      <pc:sldChg chg="modSp">
        <pc:chgData name="nicoleta.pasare" userId="S::nicoleta.pasare_gmail.com#ext#@eceuropaeu.onmicrosoft.com::626c99dc-7b27-4d04-a42b-100d8fcb0456" providerId="AD" clId="Web-{BA2CC2D4-7349-F43E-C53A-0AFE1964BC5F}" dt="2022-06-25T15:36:33.060" v="1787" actId="20577"/>
        <pc:sldMkLst>
          <pc:docMk/>
          <pc:sldMk cId="2819597122" sldId="266"/>
        </pc:sldMkLst>
        <pc:spChg chg="mod">
          <ac:chgData name="nicoleta.pasare" userId="S::nicoleta.pasare_gmail.com#ext#@eceuropaeu.onmicrosoft.com::626c99dc-7b27-4d04-a42b-100d8fcb0456" providerId="AD" clId="Web-{BA2CC2D4-7349-F43E-C53A-0AFE1964BC5F}" dt="2022-06-25T15:36:33.060" v="1787" actId="20577"/>
          <ac:spMkLst>
            <pc:docMk/>
            <pc:sldMk cId="2819597122" sldId="266"/>
            <ac:spMk id="394" creationId="{00000000-0000-0000-0000-000000000000}"/>
          </ac:spMkLst>
        </pc:spChg>
      </pc:sldChg>
      <pc:sldChg chg="addSp modSp modNotes">
        <pc:chgData name="nicoleta.pasare" userId="S::nicoleta.pasare_gmail.com#ext#@eceuropaeu.onmicrosoft.com::626c99dc-7b27-4d04-a42b-100d8fcb0456" providerId="AD" clId="Web-{BA2CC2D4-7349-F43E-C53A-0AFE1964BC5F}" dt="2022-06-24T08:15:41.204" v="414" actId="20577"/>
        <pc:sldMkLst>
          <pc:docMk/>
          <pc:sldMk cId="2245837996" sldId="270"/>
        </pc:sldMkLst>
        <pc:spChg chg="mod">
          <ac:chgData name="nicoleta.pasare" userId="S::nicoleta.pasare_gmail.com#ext#@eceuropaeu.onmicrosoft.com::626c99dc-7b27-4d04-a42b-100d8fcb0456" providerId="AD" clId="Web-{BA2CC2D4-7349-F43E-C53A-0AFE1964BC5F}" dt="2022-06-24T08:15:41.204" v="414" actId="20577"/>
          <ac:spMkLst>
            <pc:docMk/>
            <pc:sldMk cId="2245837996" sldId="270"/>
            <ac:spMk id="394" creationId="{00000000-0000-0000-0000-000000000000}"/>
          </ac:spMkLst>
        </pc:spChg>
        <pc:picChg chg="add mod">
          <ac:chgData name="nicoleta.pasare" userId="S::nicoleta.pasare_gmail.com#ext#@eceuropaeu.onmicrosoft.com::626c99dc-7b27-4d04-a42b-100d8fcb0456" providerId="AD" clId="Web-{BA2CC2D4-7349-F43E-C53A-0AFE1964BC5F}" dt="2022-06-24T08:14:14.011" v="405" actId="1076"/>
          <ac:picMkLst>
            <pc:docMk/>
            <pc:sldMk cId="2245837996" sldId="270"/>
            <ac:picMk id="2" creationId="{88A95E10-71DA-2D64-8AE7-865BAC46EBBB}"/>
          </ac:picMkLst>
        </pc:picChg>
      </pc:sldChg>
      <pc:sldChg chg="addSp modSp">
        <pc:chgData name="nicoleta.pasare" userId="S::nicoleta.pasare_gmail.com#ext#@eceuropaeu.onmicrosoft.com::626c99dc-7b27-4d04-a42b-100d8fcb0456" providerId="AD" clId="Web-{BA2CC2D4-7349-F43E-C53A-0AFE1964BC5F}" dt="2022-06-25T14:26:09.162" v="1380" actId="1076"/>
        <pc:sldMkLst>
          <pc:docMk/>
          <pc:sldMk cId="2413201794" sldId="273"/>
        </pc:sldMkLst>
        <pc:spChg chg="mod">
          <ac:chgData name="nicoleta.pasare" userId="S::nicoleta.pasare_gmail.com#ext#@eceuropaeu.onmicrosoft.com::626c99dc-7b27-4d04-a42b-100d8fcb0456" providerId="AD" clId="Web-{BA2CC2D4-7349-F43E-C53A-0AFE1964BC5F}" dt="2022-06-25T14:25:05.972" v="1375" actId="1076"/>
          <ac:spMkLst>
            <pc:docMk/>
            <pc:sldMk cId="2413201794" sldId="273"/>
            <ac:spMk id="394" creationId="{00000000-0000-0000-0000-000000000000}"/>
          </ac:spMkLst>
        </pc:spChg>
        <pc:picChg chg="add mod">
          <ac:chgData name="nicoleta.pasare" userId="S::nicoleta.pasare_gmail.com#ext#@eceuropaeu.onmicrosoft.com::626c99dc-7b27-4d04-a42b-100d8fcb0456" providerId="AD" clId="Web-{BA2CC2D4-7349-F43E-C53A-0AFE1964BC5F}" dt="2022-06-25T14:26:09.162" v="1380" actId="1076"/>
          <ac:picMkLst>
            <pc:docMk/>
            <pc:sldMk cId="2413201794" sldId="273"/>
            <ac:picMk id="2" creationId="{DDB91F27-949A-798F-4DB6-20CBEB11444B}"/>
          </ac:picMkLst>
        </pc:picChg>
      </pc:sldChg>
      <pc:sldChg chg="addSp delSp modSp modNotes">
        <pc:chgData name="nicoleta.pasare" userId="S::nicoleta.pasare_gmail.com#ext#@eceuropaeu.onmicrosoft.com::626c99dc-7b27-4d04-a42b-100d8fcb0456" providerId="AD" clId="Web-{BA2CC2D4-7349-F43E-C53A-0AFE1964BC5F}" dt="2022-06-25T14:41:45.383" v="1549" actId="1076"/>
        <pc:sldMkLst>
          <pc:docMk/>
          <pc:sldMk cId="461672912" sldId="274"/>
        </pc:sldMkLst>
        <pc:spChg chg="mod">
          <ac:chgData name="nicoleta.pasare" userId="S::nicoleta.pasare_gmail.com#ext#@eceuropaeu.onmicrosoft.com::626c99dc-7b27-4d04-a42b-100d8fcb0456" providerId="AD" clId="Web-{BA2CC2D4-7349-F43E-C53A-0AFE1964BC5F}" dt="2022-06-25T14:33:14.287" v="1438" actId="1076"/>
          <ac:spMkLst>
            <pc:docMk/>
            <pc:sldMk cId="461672912" sldId="274"/>
            <ac:spMk id="2" creationId="{4FBDB676-4C8A-B7A4-60BB-E393E03D9CBD}"/>
          </ac:spMkLst>
        </pc:spChg>
        <pc:spChg chg="add del mod">
          <ac:chgData name="nicoleta.pasare" userId="S::nicoleta.pasare_gmail.com#ext#@eceuropaeu.onmicrosoft.com::626c99dc-7b27-4d04-a42b-100d8fcb0456" providerId="AD" clId="Web-{BA2CC2D4-7349-F43E-C53A-0AFE1964BC5F}" dt="2022-06-25T14:34:52.665" v="1468"/>
          <ac:spMkLst>
            <pc:docMk/>
            <pc:sldMk cId="461672912" sldId="274"/>
            <ac:spMk id="3" creationId="{7CA50813-90A8-EE6F-E0BE-00008F5DFF88}"/>
          </ac:spMkLst>
        </pc:spChg>
        <pc:spChg chg="add mod">
          <ac:chgData name="nicoleta.pasare" userId="S::nicoleta.pasare_gmail.com#ext#@eceuropaeu.onmicrosoft.com::626c99dc-7b27-4d04-a42b-100d8fcb0456" providerId="AD" clId="Web-{BA2CC2D4-7349-F43E-C53A-0AFE1964BC5F}" dt="2022-06-25T14:39:04.440" v="1523" actId="1076"/>
          <ac:spMkLst>
            <pc:docMk/>
            <pc:sldMk cId="461672912" sldId="274"/>
            <ac:spMk id="4" creationId="{FA35E4B9-09C0-0848-96B6-CD5A42615EED}"/>
          </ac:spMkLst>
        </pc:spChg>
        <pc:spChg chg="add mod">
          <ac:chgData name="nicoleta.pasare" userId="S::nicoleta.pasare_gmail.com#ext#@eceuropaeu.onmicrosoft.com::626c99dc-7b27-4d04-a42b-100d8fcb0456" providerId="AD" clId="Web-{BA2CC2D4-7349-F43E-C53A-0AFE1964BC5F}" dt="2022-06-25T14:39:38.191" v="1528" actId="1076"/>
          <ac:spMkLst>
            <pc:docMk/>
            <pc:sldMk cId="461672912" sldId="274"/>
            <ac:spMk id="5" creationId="{F9CA8338-5986-61BB-635A-049262026042}"/>
          </ac:spMkLst>
        </pc:spChg>
        <pc:spChg chg="add mod">
          <ac:chgData name="nicoleta.pasare" userId="S::nicoleta.pasare_gmail.com#ext#@eceuropaeu.onmicrosoft.com::626c99dc-7b27-4d04-a42b-100d8fcb0456" providerId="AD" clId="Web-{BA2CC2D4-7349-F43E-C53A-0AFE1964BC5F}" dt="2022-06-25T14:37:27.936" v="1505" actId="1076"/>
          <ac:spMkLst>
            <pc:docMk/>
            <pc:sldMk cId="461672912" sldId="274"/>
            <ac:spMk id="6" creationId="{42D7EE65-6701-5D14-A6DE-A22ED65C76C0}"/>
          </ac:spMkLst>
        </pc:spChg>
        <pc:spChg chg="add del mod">
          <ac:chgData name="nicoleta.pasare" userId="S::nicoleta.pasare_gmail.com#ext#@eceuropaeu.onmicrosoft.com::626c99dc-7b27-4d04-a42b-100d8fcb0456" providerId="AD" clId="Web-{BA2CC2D4-7349-F43E-C53A-0AFE1964BC5F}" dt="2022-06-25T14:38:23.438" v="1516"/>
          <ac:spMkLst>
            <pc:docMk/>
            <pc:sldMk cId="461672912" sldId="274"/>
            <ac:spMk id="9" creationId="{3F6E7643-4B7B-8A33-CBDA-A8FDC4195E5C}"/>
          </ac:spMkLst>
        </pc:spChg>
        <pc:spChg chg="add mod">
          <ac:chgData name="nicoleta.pasare" userId="S::nicoleta.pasare_gmail.com#ext#@eceuropaeu.onmicrosoft.com::626c99dc-7b27-4d04-a42b-100d8fcb0456" providerId="AD" clId="Web-{BA2CC2D4-7349-F43E-C53A-0AFE1964BC5F}" dt="2022-06-25T14:41:20.054" v="1544" actId="1076"/>
          <ac:spMkLst>
            <pc:docMk/>
            <pc:sldMk cId="461672912" sldId="274"/>
            <ac:spMk id="12" creationId="{3D40B3D5-0FD5-B6D7-26C4-F05FA2E94C7D}"/>
          </ac:spMkLst>
        </pc:spChg>
        <pc:spChg chg="add mod">
          <ac:chgData name="nicoleta.pasare" userId="S::nicoleta.pasare_gmail.com#ext#@eceuropaeu.onmicrosoft.com::626c99dc-7b27-4d04-a42b-100d8fcb0456" providerId="AD" clId="Web-{BA2CC2D4-7349-F43E-C53A-0AFE1964BC5F}" dt="2022-06-25T14:41:20.054" v="1545" actId="1076"/>
          <ac:spMkLst>
            <pc:docMk/>
            <pc:sldMk cId="461672912" sldId="274"/>
            <ac:spMk id="13" creationId="{0BE8028A-F138-40C6-1C46-D6912922D2B8}"/>
          </ac:spMkLst>
        </pc:spChg>
        <pc:spChg chg="mod">
          <ac:chgData name="nicoleta.pasare" userId="S::nicoleta.pasare_gmail.com#ext#@eceuropaeu.onmicrosoft.com::626c99dc-7b27-4d04-a42b-100d8fcb0456" providerId="AD" clId="Web-{BA2CC2D4-7349-F43E-C53A-0AFE1964BC5F}" dt="2022-06-25T14:41:27.242" v="1547" actId="1076"/>
          <ac:spMkLst>
            <pc:docMk/>
            <pc:sldMk cId="461672912" sldId="274"/>
            <ac:spMk id="393" creationId="{00000000-0000-0000-0000-000000000000}"/>
          </ac:spMkLst>
        </pc:spChg>
        <pc:spChg chg="mod">
          <ac:chgData name="nicoleta.pasare" userId="S::nicoleta.pasare_gmail.com#ext#@eceuropaeu.onmicrosoft.com::626c99dc-7b27-4d04-a42b-100d8fcb0456" providerId="AD" clId="Web-{BA2CC2D4-7349-F43E-C53A-0AFE1964BC5F}" dt="2022-06-25T14:33:09.755" v="1437" actId="20577"/>
          <ac:spMkLst>
            <pc:docMk/>
            <pc:sldMk cId="461672912" sldId="274"/>
            <ac:spMk id="394" creationId="{00000000-0000-0000-0000-000000000000}"/>
          </ac:spMkLst>
        </pc:spChg>
        <pc:grpChg chg="add mod">
          <ac:chgData name="nicoleta.pasare" userId="S::nicoleta.pasare_gmail.com#ext#@eceuropaeu.onmicrosoft.com::626c99dc-7b27-4d04-a42b-100d8fcb0456" providerId="AD" clId="Web-{BA2CC2D4-7349-F43E-C53A-0AFE1964BC5F}" dt="2022-06-25T14:41:45.383" v="1549" actId="1076"/>
          <ac:grpSpMkLst>
            <pc:docMk/>
            <pc:sldMk cId="461672912" sldId="274"/>
            <ac:grpSpMk id="14" creationId="{0D97D92A-2858-B9B6-20D6-B194ED11AD63}"/>
          </ac:grpSpMkLst>
        </pc:grpChg>
        <pc:cxnChg chg="add del mod">
          <ac:chgData name="nicoleta.pasare" userId="S::nicoleta.pasare_gmail.com#ext#@eceuropaeu.onmicrosoft.com::626c99dc-7b27-4d04-a42b-100d8fcb0456" providerId="AD" clId="Web-{BA2CC2D4-7349-F43E-C53A-0AFE1964BC5F}" dt="2022-06-25T14:37:54.875" v="1509"/>
          <ac:cxnSpMkLst>
            <pc:docMk/>
            <pc:sldMk cId="461672912" sldId="274"/>
            <ac:cxnSpMk id="7" creationId="{1888ED4F-3240-23DE-DA12-C9C58E90A346}"/>
          </ac:cxnSpMkLst>
        </pc:cxnChg>
        <pc:cxnChg chg="add del mod">
          <ac:chgData name="nicoleta.pasare" userId="S::nicoleta.pasare_gmail.com#ext#@eceuropaeu.onmicrosoft.com::626c99dc-7b27-4d04-a42b-100d8fcb0456" providerId="AD" clId="Web-{BA2CC2D4-7349-F43E-C53A-0AFE1964BC5F}" dt="2022-06-25T14:38:05.578" v="1513"/>
          <ac:cxnSpMkLst>
            <pc:docMk/>
            <pc:sldMk cId="461672912" sldId="274"/>
            <ac:cxnSpMk id="8" creationId="{626B9585-41E9-59E9-F461-D6FC333F7B83}"/>
          </ac:cxnSpMkLst>
        </pc:cxnChg>
        <pc:cxnChg chg="add mod">
          <ac:chgData name="nicoleta.pasare" userId="S::nicoleta.pasare_gmail.com#ext#@eceuropaeu.onmicrosoft.com::626c99dc-7b27-4d04-a42b-100d8fcb0456" providerId="AD" clId="Web-{BA2CC2D4-7349-F43E-C53A-0AFE1964BC5F}" dt="2022-06-25T14:38:49.736" v="1520" actId="1076"/>
          <ac:cxnSpMkLst>
            <pc:docMk/>
            <pc:sldMk cId="461672912" sldId="274"/>
            <ac:cxnSpMk id="10" creationId="{500A58CE-180F-FD7F-3162-5A33308DD4ED}"/>
          </ac:cxnSpMkLst>
        </pc:cxnChg>
        <pc:cxnChg chg="add mod">
          <ac:chgData name="nicoleta.pasare" userId="S::nicoleta.pasare_gmail.com#ext#@eceuropaeu.onmicrosoft.com::626c99dc-7b27-4d04-a42b-100d8fcb0456" providerId="AD" clId="Web-{BA2CC2D4-7349-F43E-C53A-0AFE1964BC5F}" dt="2022-06-25T14:40:12.114" v="1533" actId="14100"/>
          <ac:cxnSpMkLst>
            <pc:docMk/>
            <pc:sldMk cId="461672912" sldId="274"/>
            <ac:cxnSpMk id="11" creationId="{DD47AABA-E842-8DD7-8BCE-1259495608B2}"/>
          </ac:cxnSpMkLst>
        </pc:cxnChg>
      </pc:sldChg>
      <pc:sldChg chg="ord">
        <pc:chgData name="nicoleta.pasare" userId="S::nicoleta.pasare_gmail.com#ext#@eceuropaeu.onmicrosoft.com::626c99dc-7b27-4d04-a42b-100d8fcb0456" providerId="AD" clId="Web-{BA2CC2D4-7349-F43E-C53A-0AFE1964BC5F}" dt="2022-06-24T08:28:18.112" v="544"/>
        <pc:sldMkLst>
          <pc:docMk/>
          <pc:sldMk cId="4272246854" sldId="275"/>
        </pc:sldMkLst>
      </pc:sldChg>
      <pc:sldChg chg="addSp delSp modSp modNotes">
        <pc:chgData name="nicoleta.pasare" userId="S::nicoleta.pasare_gmail.com#ext#@eceuropaeu.onmicrosoft.com::626c99dc-7b27-4d04-a42b-100d8fcb0456" providerId="AD" clId="Web-{BA2CC2D4-7349-F43E-C53A-0AFE1964BC5F}" dt="2022-06-25T15:40:34.069" v="1792" actId="20577"/>
        <pc:sldMkLst>
          <pc:docMk/>
          <pc:sldMk cId="2047099591" sldId="276"/>
        </pc:sldMkLst>
        <pc:spChg chg="mod">
          <ac:chgData name="nicoleta.pasare" userId="S::nicoleta.pasare_gmail.com#ext#@eceuropaeu.onmicrosoft.com::626c99dc-7b27-4d04-a42b-100d8fcb0456" providerId="AD" clId="Web-{BA2CC2D4-7349-F43E-C53A-0AFE1964BC5F}" dt="2022-06-25T15:40:34.069" v="1792" actId="20577"/>
          <ac:spMkLst>
            <pc:docMk/>
            <pc:sldMk cId="2047099591" sldId="276"/>
            <ac:spMk id="394" creationId="{00000000-0000-0000-0000-000000000000}"/>
          </ac:spMkLst>
        </pc:spChg>
        <pc:picChg chg="add del mod">
          <ac:chgData name="nicoleta.pasare" userId="S::nicoleta.pasare_gmail.com#ext#@eceuropaeu.onmicrosoft.com::626c99dc-7b27-4d04-a42b-100d8fcb0456" providerId="AD" clId="Web-{BA2CC2D4-7349-F43E-C53A-0AFE1964BC5F}" dt="2022-06-24T04:24:05.592" v="106"/>
          <ac:picMkLst>
            <pc:docMk/>
            <pc:sldMk cId="2047099591" sldId="276"/>
            <ac:picMk id="2" creationId="{F09DA0E5-238C-AA33-D90A-21F1A1FA3E7B}"/>
          </ac:picMkLst>
        </pc:picChg>
        <pc:picChg chg="add mod">
          <ac:chgData name="nicoleta.pasare" userId="S::nicoleta.pasare_gmail.com#ext#@eceuropaeu.onmicrosoft.com::626c99dc-7b27-4d04-a42b-100d8fcb0456" providerId="AD" clId="Web-{BA2CC2D4-7349-F43E-C53A-0AFE1964BC5F}" dt="2022-06-24T08:30:33.465" v="570" actId="1076"/>
          <ac:picMkLst>
            <pc:docMk/>
            <pc:sldMk cId="2047099591" sldId="276"/>
            <ac:picMk id="3" creationId="{E0AF73E4-0C95-38B1-9AAC-3358C57E1E79}"/>
          </ac:picMkLst>
        </pc:picChg>
      </pc:sldChg>
      <pc:sldChg chg="addSp delSp modSp">
        <pc:chgData name="nicoleta.pasare" userId="S::nicoleta.pasare_gmail.com#ext#@eceuropaeu.onmicrosoft.com::626c99dc-7b27-4d04-a42b-100d8fcb0456" providerId="AD" clId="Web-{BA2CC2D4-7349-F43E-C53A-0AFE1964BC5F}" dt="2022-06-24T08:38:02.493" v="620" actId="1076"/>
        <pc:sldMkLst>
          <pc:docMk/>
          <pc:sldMk cId="1782778078" sldId="277"/>
        </pc:sldMkLst>
        <pc:spChg chg="add mod">
          <ac:chgData name="nicoleta.pasare" userId="S::nicoleta.pasare_gmail.com#ext#@eceuropaeu.onmicrosoft.com::626c99dc-7b27-4d04-a42b-100d8fcb0456" providerId="AD" clId="Web-{BA2CC2D4-7349-F43E-C53A-0AFE1964BC5F}" dt="2022-06-24T08:37:59.946" v="619" actId="1076"/>
          <ac:spMkLst>
            <pc:docMk/>
            <pc:sldMk cId="1782778078" sldId="277"/>
            <ac:spMk id="6" creationId="{3A78FBFB-69A1-4490-11D0-82E84CFC5F89}"/>
          </ac:spMkLst>
        </pc:spChg>
        <pc:spChg chg="add mod">
          <ac:chgData name="nicoleta.pasare" userId="S::nicoleta.pasare_gmail.com#ext#@eceuropaeu.onmicrosoft.com::626c99dc-7b27-4d04-a42b-100d8fcb0456" providerId="AD" clId="Web-{BA2CC2D4-7349-F43E-C53A-0AFE1964BC5F}" dt="2022-06-24T08:37:57.196" v="618" actId="1076"/>
          <ac:spMkLst>
            <pc:docMk/>
            <pc:sldMk cId="1782778078" sldId="277"/>
            <ac:spMk id="8" creationId="{396112EF-904C-7674-D71F-19CA7390565B}"/>
          </ac:spMkLst>
        </pc:spChg>
        <pc:spChg chg="mod">
          <ac:chgData name="nicoleta.pasare" userId="S::nicoleta.pasare_gmail.com#ext#@eceuropaeu.onmicrosoft.com::626c99dc-7b27-4d04-a42b-100d8fcb0456" providerId="AD" clId="Web-{BA2CC2D4-7349-F43E-C53A-0AFE1964BC5F}" dt="2022-06-24T08:33:46.649" v="588" actId="1076"/>
          <ac:spMkLst>
            <pc:docMk/>
            <pc:sldMk cId="1782778078" sldId="277"/>
            <ac:spMk id="394" creationId="{00000000-0000-0000-0000-000000000000}"/>
          </ac:spMkLst>
        </pc:spChg>
        <pc:picChg chg="add mod">
          <ac:chgData name="nicoleta.pasare" userId="S::nicoleta.pasare_gmail.com#ext#@eceuropaeu.onmicrosoft.com::626c99dc-7b27-4d04-a42b-100d8fcb0456" providerId="AD" clId="Web-{BA2CC2D4-7349-F43E-C53A-0AFE1964BC5F}" dt="2022-06-24T08:38:02.493" v="620" actId="1076"/>
          <ac:picMkLst>
            <pc:docMk/>
            <pc:sldMk cId="1782778078" sldId="277"/>
            <ac:picMk id="2" creationId="{C5A5311C-104D-FA79-68C5-A3FBD174A112}"/>
          </ac:picMkLst>
        </pc:picChg>
        <pc:picChg chg="add del mod">
          <ac:chgData name="nicoleta.pasare" userId="S::nicoleta.pasare_gmail.com#ext#@eceuropaeu.onmicrosoft.com::626c99dc-7b27-4d04-a42b-100d8fcb0456" providerId="AD" clId="Web-{BA2CC2D4-7349-F43E-C53A-0AFE1964BC5F}" dt="2022-06-24T08:34:15.728" v="595"/>
          <ac:picMkLst>
            <pc:docMk/>
            <pc:sldMk cId="1782778078" sldId="277"/>
            <ac:picMk id="3" creationId="{B7C3820B-8BE8-5F77-88E8-57CA58FF0F2F}"/>
          </ac:picMkLst>
        </pc:picChg>
        <pc:picChg chg="add del mod">
          <ac:chgData name="nicoleta.pasare" userId="S::nicoleta.pasare_gmail.com#ext#@eceuropaeu.onmicrosoft.com::626c99dc-7b27-4d04-a42b-100d8fcb0456" providerId="AD" clId="Web-{BA2CC2D4-7349-F43E-C53A-0AFE1964BC5F}" dt="2022-06-24T08:36:36.722" v="603"/>
          <ac:picMkLst>
            <pc:docMk/>
            <pc:sldMk cId="1782778078" sldId="277"/>
            <ac:picMk id="4" creationId="{A35A0EE2-5D81-C33D-7D73-8BE663D40D61}"/>
          </ac:picMkLst>
        </pc:picChg>
        <pc:picChg chg="add mod">
          <ac:chgData name="nicoleta.pasare" userId="S::nicoleta.pasare_gmail.com#ext#@eceuropaeu.onmicrosoft.com::626c99dc-7b27-4d04-a42b-100d8fcb0456" providerId="AD" clId="Web-{BA2CC2D4-7349-F43E-C53A-0AFE1964BC5F}" dt="2022-06-24T08:37:49.711" v="615" actId="1076"/>
          <ac:picMkLst>
            <pc:docMk/>
            <pc:sldMk cId="1782778078" sldId="277"/>
            <ac:picMk id="9" creationId="{E183ED9C-9EB7-5644-FD91-584D30406E60}"/>
          </ac:picMkLst>
        </pc:picChg>
        <pc:picChg chg="add mod">
          <ac:chgData name="nicoleta.pasare" userId="S::nicoleta.pasare_gmail.com#ext#@eceuropaeu.onmicrosoft.com::626c99dc-7b27-4d04-a42b-100d8fcb0456" providerId="AD" clId="Web-{BA2CC2D4-7349-F43E-C53A-0AFE1964BC5F}" dt="2022-06-24T08:37:52.898" v="617" actId="14100"/>
          <ac:picMkLst>
            <pc:docMk/>
            <pc:sldMk cId="1782778078" sldId="277"/>
            <ac:picMk id="10" creationId="{2500318F-04D2-3BC2-E62F-6997A5A8F339}"/>
          </ac:picMkLst>
        </pc:picChg>
      </pc:sldChg>
      <pc:sldChg chg="ord">
        <pc:chgData name="nicoleta.pasare" userId="S::nicoleta.pasare_gmail.com#ext#@eceuropaeu.onmicrosoft.com::626c99dc-7b27-4d04-a42b-100d8fcb0456" providerId="AD" clId="Web-{BA2CC2D4-7349-F43E-C53A-0AFE1964BC5F}" dt="2022-06-24T08:40:56.972" v="626"/>
        <pc:sldMkLst>
          <pc:docMk/>
          <pc:sldMk cId="1760740234" sldId="279"/>
        </pc:sldMkLst>
      </pc:sldChg>
      <pc:sldChg chg="addSp delSp modSp ord">
        <pc:chgData name="nicoleta.pasare" userId="S::nicoleta.pasare_gmail.com#ext#@eceuropaeu.onmicrosoft.com::626c99dc-7b27-4d04-a42b-100d8fcb0456" providerId="AD" clId="Web-{BA2CC2D4-7349-F43E-C53A-0AFE1964BC5F}" dt="2022-06-24T08:39:25.170" v="622" actId="20577"/>
        <pc:sldMkLst>
          <pc:docMk/>
          <pc:sldMk cId="2862430112" sldId="281"/>
        </pc:sldMkLst>
        <pc:spChg chg="add mod">
          <ac:chgData name="nicoleta.pasare" userId="S::nicoleta.pasare_gmail.com#ext#@eceuropaeu.onmicrosoft.com::626c99dc-7b27-4d04-a42b-100d8fcb0456" providerId="AD" clId="Web-{BA2CC2D4-7349-F43E-C53A-0AFE1964BC5F}" dt="2022-06-24T04:33:06.953" v="162" actId="1076"/>
          <ac:spMkLst>
            <pc:docMk/>
            <pc:sldMk cId="2862430112" sldId="281"/>
            <ac:spMk id="3" creationId="{9C96A444-44E0-5C0F-C783-CDA0AFE067DB}"/>
          </ac:spMkLst>
        </pc:spChg>
        <pc:spChg chg="add mod">
          <ac:chgData name="nicoleta.pasare" userId="S::nicoleta.pasare_gmail.com#ext#@eceuropaeu.onmicrosoft.com::626c99dc-7b27-4d04-a42b-100d8fcb0456" providerId="AD" clId="Web-{BA2CC2D4-7349-F43E-C53A-0AFE1964BC5F}" dt="2022-06-24T04:33:09.594" v="163" actId="1076"/>
          <ac:spMkLst>
            <pc:docMk/>
            <pc:sldMk cId="2862430112" sldId="281"/>
            <ac:spMk id="4" creationId="{F0EC987E-D483-8D1C-D11A-F7C9CCA98F01}"/>
          </ac:spMkLst>
        </pc:spChg>
        <pc:spChg chg="mod">
          <ac:chgData name="nicoleta.pasare" userId="S::nicoleta.pasare_gmail.com#ext#@eceuropaeu.onmicrosoft.com::626c99dc-7b27-4d04-a42b-100d8fcb0456" providerId="AD" clId="Web-{BA2CC2D4-7349-F43E-C53A-0AFE1964BC5F}" dt="2022-06-24T08:39:25.170" v="622" actId="20577"/>
          <ac:spMkLst>
            <pc:docMk/>
            <pc:sldMk cId="2862430112" sldId="281"/>
            <ac:spMk id="394" creationId="{00000000-0000-0000-0000-000000000000}"/>
          </ac:spMkLst>
        </pc:spChg>
        <pc:picChg chg="add mod">
          <ac:chgData name="nicoleta.pasare" userId="S::nicoleta.pasare_gmail.com#ext#@eceuropaeu.onmicrosoft.com::626c99dc-7b27-4d04-a42b-100d8fcb0456" providerId="AD" clId="Web-{BA2CC2D4-7349-F43E-C53A-0AFE1964BC5F}" dt="2022-06-24T04:33:18.875" v="165" actId="1076"/>
          <ac:picMkLst>
            <pc:docMk/>
            <pc:sldMk cId="2862430112" sldId="281"/>
            <ac:picMk id="2" creationId="{C45B7357-AAD3-04AD-B87B-5F830D67CAAB}"/>
          </ac:picMkLst>
        </pc:picChg>
        <pc:picChg chg="add del mod">
          <ac:chgData name="nicoleta.pasare" userId="S::nicoleta.pasare_gmail.com#ext#@eceuropaeu.onmicrosoft.com::626c99dc-7b27-4d04-a42b-100d8fcb0456" providerId="AD" clId="Web-{BA2CC2D4-7349-F43E-C53A-0AFE1964BC5F}" dt="2022-06-24T04:32:46.061" v="157"/>
          <ac:picMkLst>
            <pc:docMk/>
            <pc:sldMk cId="2862430112" sldId="281"/>
            <ac:picMk id="5" creationId="{E9BE6821-3289-19A6-A516-7A9CFCB3EFF5}"/>
          </ac:picMkLst>
        </pc:picChg>
        <pc:picChg chg="add mod">
          <ac:chgData name="nicoleta.pasare" userId="S::nicoleta.pasare_gmail.com#ext#@eceuropaeu.onmicrosoft.com::626c99dc-7b27-4d04-a42b-100d8fcb0456" providerId="AD" clId="Web-{BA2CC2D4-7349-F43E-C53A-0AFE1964BC5F}" dt="2022-06-24T04:33:14.156" v="164" actId="1076"/>
          <ac:picMkLst>
            <pc:docMk/>
            <pc:sldMk cId="2862430112" sldId="281"/>
            <ac:picMk id="6" creationId="{00D88C92-4E76-33DF-AFAB-5E7AF6B81D43}"/>
          </ac:picMkLst>
        </pc:picChg>
      </pc:sldChg>
      <pc:sldChg chg="modSp">
        <pc:chgData name="nicoleta.pasare" userId="S::nicoleta.pasare_gmail.com#ext#@eceuropaeu.onmicrosoft.com::626c99dc-7b27-4d04-a42b-100d8fcb0456" providerId="AD" clId="Web-{BA2CC2D4-7349-F43E-C53A-0AFE1964BC5F}" dt="2022-06-25T15:40:55.851" v="1796" actId="20577"/>
        <pc:sldMkLst>
          <pc:docMk/>
          <pc:sldMk cId="1554631977" sldId="282"/>
        </pc:sldMkLst>
        <pc:spChg chg="mod">
          <ac:chgData name="nicoleta.pasare" userId="S::nicoleta.pasare_gmail.com#ext#@eceuropaeu.onmicrosoft.com::626c99dc-7b27-4d04-a42b-100d8fcb0456" providerId="AD" clId="Web-{BA2CC2D4-7349-F43E-C53A-0AFE1964BC5F}" dt="2022-06-25T15:40:55.851" v="1796" actId="20577"/>
          <ac:spMkLst>
            <pc:docMk/>
            <pc:sldMk cId="1554631977" sldId="282"/>
            <ac:spMk id="394" creationId="{00000000-0000-0000-0000-000000000000}"/>
          </ac:spMkLst>
        </pc:spChg>
      </pc:sldChg>
      <pc:sldChg chg="addSp delSp modSp ord">
        <pc:chgData name="nicoleta.pasare" userId="S::nicoleta.pasare_gmail.com#ext#@eceuropaeu.onmicrosoft.com::626c99dc-7b27-4d04-a42b-100d8fcb0456" providerId="AD" clId="Web-{BA2CC2D4-7349-F43E-C53A-0AFE1964BC5F}" dt="2022-06-25T15:35:31.761" v="1778"/>
        <pc:sldMkLst>
          <pc:docMk/>
          <pc:sldMk cId="574174087" sldId="283"/>
        </pc:sldMkLst>
        <pc:spChg chg="mod">
          <ac:chgData name="nicoleta.pasare" userId="S::nicoleta.pasare_gmail.com#ext#@eceuropaeu.onmicrosoft.com::626c99dc-7b27-4d04-a42b-100d8fcb0456" providerId="AD" clId="Web-{BA2CC2D4-7349-F43E-C53A-0AFE1964BC5F}" dt="2022-06-25T14:58:46.561" v="1753" actId="14100"/>
          <ac:spMkLst>
            <pc:docMk/>
            <pc:sldMk cId="574174087" sldId="283"/>
            <ac:spMk id="394" creationId="{00000000-0000-0000-0000-000000000000}"/>
          </ac:spMkLst>
        </pc:spChg>
        <pc:graphicFrameChg chg="add del mod modGraphic">
          <ac:chgData name="nicoleta.pasare" userId="S::nicoleta.pasare_gmail.com#ext#@eceuropaeu.onmicrosoft.com::626c99dc-7b27-4d04-a42b-100d8fcb0456" providerId="AD" clId="Web-{BA2CC2D4-7349-F43E-C53A-0AFE1964BC5F}" dt="2022-06-25T14:44:57.328" v="1562"/>
          <ac:graphicFrameMkLst>
            <pc:docMk/>
            <pc:sldMk cId="574174087" sldId="283"/>
            <ac:graphicFrameMk id="3" creationId="{957C49FB-5B40-AA5B-B43E-9C0A661BAE71}"/>
          </ac:graphicFrameMkLst>
        </pc:graphicFrameChg>
        <pc:graphicFrameChg chg="add del mod modGraphic">
          <ac:chgData name="nicoleta.pasare" userId="S::nicoleta.pasare_gmail.com#ext#@eceuropaeu.onmicrosoft.com::626c99dc-7b27-4d04-a42b-100d8fcb0456" providerId="AD" clId="Web-{BA2CC2D4-7349-F43E-C53A-0AFE1964BC5F}" dt="2022-06-25T14:46:01.924" v="1565"/>
          <ac:graphicFrameMkLst>
            <pc:docMk/>
            <pc:sldMk cId="574174087" sldId="283"/>
            <ac:graphicFrameMk id="5" creationId="{8B7C7BCC-EF78-95EB-4F0A-1CF06AE42D9D}"/>
          </ac:graphicFrameMkLst>
        </pc:graphicFrameChg>
        <pc:graphicFrameChg chg="add mod modGraphic">
          <ac:chgData name="nicoleta.pasare" userId="S::nicoleta.pasare_gmail.com#ext#@eceuropaeu.onmicrosoft.com::626c99dc-7b27-4d04-a42b-100d8fcb0456" providerId="AD" clId="Web-{BA2CC2D4-7349-F43E-C53A-0AFE1964BC5F}" dt="2022-06-25T15:35:31.761" v="1778"/>
          <ac:graphicFrameMkLst>
            <pc:docMk/>
            <pc:sldMk cId="574174087" sldId="283"/>
            <ac:graphicFrameMk id="6" creationId="{988E56B3-029B-2238-58B8-B5D802533487}"/>
          </ac:graphicFrameMkLst>
        </pc:graphicFrameChg>
        <pc:graphicFrameChg chg="add del mod">
          <ac:chgData name="nicoleta.pasare" userId="S::nicoleta.pasare_gmail.com#ext#@eceuropaeu.onmicrosoft.com::626c99dc-7b27-4d04-a42b-100d8fcb0456" providerId="AD" clId="Web-{BA2CC2D4-7349-F43E-C53A-0AFE1964BC5F}" dt="2022-06-25T14:49:34.275" v="1692"/>
          <ac:graphicFrameMkLst>
            <pc:docMk/>
            <pc:sldMk cId="574174087" sldId="283"/>
            <ac:graphicFrameMk id="8" creationId="{0961AC09-5CF8-8CE4-DD4A-D136E94DACB3}"/>
          </ac:graphicFrameMkLst>
        </pc:graphicFrameChg>
        <pc:picChg chg="add mod">
          <ac:chgData name="nicoleta.pasare" userId="S::nicoleta.pasare_gmail.com#ext#@eceuropaeu.onmicrosoft.com::626c99dc-7b27-4d04-a42b-100d8fcb0456" providerId="AD" clId="Web-{BA2CC2D4-7349-F43E-C53A-0AFE1964BC5F}" dt="2022-06-25T15:34:51.354" v="1774" actId="1076"/>
          <ac:picMkLst>
            <pc:docMk/>
            <pc:sldMk cId="574174087" sldId="283"/>
            <ac:picMk id="2" creationId="{CFF3FC09-90C6-BC28-0867-995C02BCD7BD}"/>
          </ac:picMkLst>
        </pc:picChg>
        <pc:picChg chg="add mod">
          <ac:chgData name="nicoleta.pasare" userId="S::nicoleta.pasare_gmail.com#ext#@eceuropaeu.onmicrosoft.com::626c99dc-7b27-4d04-a42b-100d8fcb0456" providerId="AD" clId="Web-{BA2CC2D4-7349-F43E-C53A-0AFE1964BC5F}" dt="2022-06-25T15:34:53.901" v="1775" actId="1076"/>
          <ac:picMkLst>
            <pc:docMk/>
            <pc:sldMk cId="574174087" sldId="283"/>
            <ac:picMk id="9" creationId="{CEAE6DB9-DD33-D208-A0C5-6E4E6C747DFE}"/>
          </ac:picMkLst>
        </pc:picChg>
        <pc:picChg chg="add mod">
          <ac:chgData name="nicoleta.pasare" userId="S::nicoleta.pasare_gmail.com#ext#@eceuropaeu.onmicrosoft.com::626c99dc-7b27-4d04-a42b-100d8fcb0456" providerId="AD" clId="Web-{BA2CC2D4-7349-F43E-C53A-0AFE1964BC5F}" dt="2022-06-25T15:34:49.885" v="1773" actId="1076"/>
          <ac:picMkLst>
            <pc:docMk/>
            <pc:sldMk cId="574174087" sldId="283"/>
            <ac:picMk id="10" creationId="{7DCEF9AC-1514-9BAD-35DE-42C1609DD5BE}"/>
          </ac:picMkLst>
        </pc:picChg>
      </pc:sldChg>
      <pc:sldChg chg="addSp modSp del">
        <pc:chgData name="nicoleta.pasare" userId="S::nicoleta.pasare_gmail.com#ext#@eceuropaeu.onmicrosoft.com::626c99dc-7b27-4d04-a42b-100d8fcb0456" providerId="AD" clId="Web-{BA2CC2D4-7349-F43E-C53A-0AFE1964BC5F}" dt="2022-06-24T04:04:02.879" v="34"/>
        <pc:sldMkLst>
          <pc:docMk/>
          <pc:sldMk cId="1661610596" sldId="284"/>
        </pc:sldMkLst>
        <pc:spChg chg="mod">
          <ac:chgData name="nicoleta.pasare" userId="S::nicoleta.pasare_gmail.com#ext#@eceuropaeu.onmicrosoft.com::626c99dc-7b27-4d04-a42b-100d8fcb0456" providerId="AD" clId="Web-{BA2CC2D4-7349-F43E-C53A-0AFE1964BC5F}" dt="2022-06-24T03:59:42.129" v="5" actId="20577"/>
          <ac:spMkLst>
            <pc:docMk/>
            <pc:sldMk cId="1661610596" sldId="284"/>
            <ac:spMk id="394" creationId="{00000000-0000-0000-0000-000000000000}"/>
          </ac:spMkLst>
        </pc:spChg>
        <pc:picChg chg="add mod">
          <ac:chgData name="nicoleta.pasare" userId="S::nicoleta.pasare_gmail.com#ext#@eceuropaeu.onmicrosoft.com::626c99dc-7b27-4d04-a42b-100d8fcb0456" providerId="AD" clId="Web-{BA2CC2D4-7349-F43E-C53A-0AFE1964BC5F}" dt="2022-06-24T04:00:00.098" v="10" actId="14100"/>
          <ac:picMkLst>
            <pc:docMk/>
            <pc:sldMk cId="1661610596" sldId="284"/>
            <ac:picMk id="2" creationId="{2024BDBE-C7C8-A9C3-3B4B-4258CCDE1934}"/>
          </ac:picMkLst>
        </pc:picChg>
      </pc:sldChg>
      <pc:sldChg chg="ord">
        <pc:chgData name="nicoleta.pasare" userId="S::nicoleta.pasare_gmail.com#ext#@eceuropaeu.onmicrosoft.com::626c99dc-7b27-4d04-a42b-100d8fcb0456" providerId="AD" clId="Web-{BA2CC2D4-7349-F43E-C53A-0AFE1964BC5F}" dt="2022-06-24T08:40:56.972" v="625"/>
        <pc:sldMkLst>
          <pc:docMk/>
          <pc:sldMk cId="2096041176" sldId="285"/>
        </pc:sldMkLst>
      </pc:sldChg>
      <pc:sldChg chg="ord">
        <pc:chgData name="nicoleta.pasare" userId="S::nicoleta.pasare_gmail.com#ext#@eceuropaeu.onmicrosoft.com::626c99dc-7b27-4d04-a42b-100d8fcb0456" providerId="AD" clId="Web-{BA2CC2D4-7349-F43E-C53A-0AFE1964BC5F}" dt="2022-06-24T08:40:56.972" v="624"/>
        <pc:sldMkLst>
          <pc:docMk/>
          <pc:sldMk cId="3712300293" sldId="286"/>
        </pc:sldMkLst>
      </pc:sldChg>
      <pc:sldChg chg="ord">
        <pc:chgData name="nicoleta.pasare" userId="S::nicoleta.pasare_gmail.com#ext#@eceuropaeu.onmicrosoft.com::626c99dc-7b27-4d04-a42b-100d8fcb0456" providerId="AD" clId="Web-{BA2CC2D4-7349-F43E-C53A-0AFE1964BC5F}" dt="2022-06-24T08:40:56.972" v="623"/>
        <pc:sldMkLst>
          <pc:docMk/>
          <pc:sldMk cId="1969024489" sldId="287"/>
        </pc:sldMkLst>
      </pc:sldChg>
      <pc:sldChg chg="addSp delSp modSp add ord replId">
        <pc:chgData name="nicoleta.pasare" userId="S::nicoleta.pasare_gmail.com#ext#@eceuropaeu.onmicrosoft.com::626c99dc-7b27-4d04-a42b-100d8fcb0456" providerId="AD" clId="Web-{BA2CC2D4-7349-F43E-C53A-0AFE1964BC5F}" dt="2022-06-24T08:13:11.992" v="398"/>
        <pc:sldMkLst>
          <pc:docMk/>
          <pc:sldMk cId="3391975457" sldId="288"/>
        </pc:sldMkLst>
        <pc:spChg chg="del mod">
          <ac:chgData name="nicoleta.pasare" userId="S::nicoleta.pasare_gmail.com#ext#@eceuropaeu.onmicrosoft.com::626c99dc-7b27-4d04-a42b-100d8fcb0456" providerId="AD" clId="Web-{BA2CC2D4-7349-F43E-C53A-0AFE1964BC5F}" dt="2022-06-24T04:11:32.703" v="49"/>
          <ac:spMkLst>
            <pc:docMk/>
            <pc:sldMk cId="3391975457" sldId="288"/>
            <ac:spMk id="394" creationId="{00000000-0000-0000-0000-000000000000}"/>
          </ac:spMkLst>
        </pc:spChg>
        <pc:picChg chg="add mod">
          <ac:chgData name="nicoleta.pasare" userId="S::nicoleta.pasare_gmail.com#ext#@eceuropaeu.onmicrosoft.com::626c99dc-7b27-4d04-a42b-100d8fcb0456" providerId="AD" clId="Web-{BA2CC2D4-7349-F43E-C53A-0AFE1964BC5F}" dt="2022-06-24T04:01:43.745" v="19" actId="1076"/>
          <ac:picMkLst>
            <pc:docMk/>
            <pc:sldMk cId="3391975457" sldId="288"/>
            <ac:picMk id="2" creationId="{2D9F7744-6AF5-5D90-9C3F-A714772D3387}"/>
          </ac:picMkLst>
        </pc:picChg>
      </pc:sldChg>
      <pc:sldChg chg="addSp delSp modSp add ord replId">
        <pc:chgData name="nicoleta.pasare" userId="S::nicoleta.pasare_gmail.com#ext#@eceuropaeu.onmicrosoft.com::626c99dc-7b27-4d04-a42b-100d8fcb0456" providerId="AD" clId="Web-{BA2CC2D4-7349-F43E-C53A-0AFE1964BC5F}" dt="2022-06-24T08:13:11.992" v="399"/>
        <pc:sldMkLst>
          <pc:docMk/>
          <pc:sldMk cId="3055094601" sldId="289"/>
        </pc:sldMkLst>
        <pc:spChg chg="mod">
          <ac:chgData name="nicoleta.pasare" userId="S::nicoleta.pasare_gmail.com#ext#@eceuropaeu.onmicrosoft.com::626c99dc-7b27-4d04-a42b-100d8fcb0456" providerId="AD" clId="Web-{BA2CC2D4-7349-F43E-C53A-0AFE1964BC5F}" dt="2022-06-24T04:02:38.186" v="21" actId="20577"/>
          <ac:spMkLst>
            <pc:docMk/>
            <pc:sldMk cId="3055094601" sldId="289"/>
            <ac:spMk id="394" creationId="{00000000-0000-0000-0000-000000000000}"/>
          </ac:spMkLst>
        </pc:spChg>
        <pc:picChg chg="add del mod">
          <ac:chgData name="nicoleta.pasare" userId="S::nicoleta.pasare_gmail.com#ext#@eceuropaeu.onmicrosoft.com::626c99dc-7b27-4d04-a42b-100d8fcb0456" providerId="AD" clId="Web-{BA2CC2D4-7349-F43E-C53A-0AFE1964BC5F}" dt="2022-06-24T04:03:11.923" v="27"/>
          <ac:picMkLst>
            <pc:docMk/>
            <pc:sldMk cId="3055094601" sldId="289"/>
            <ac:picMk id="2" creationId="{45E23D36-5805-5C38-4721-2B60D33E543A}"/>
          </ac:picMkLst>
        </pc:picChg>
        <pc:picChg chg="add del mod">
          <ac:chgData name="nicoleta.pasare" userId="S::nicoleta.pasare_gmail.com#ext#@eceuropaeu.onmicrosoft.com::626c99dc-7b27-4d04-a42b-100d8fcb0456" providerId="AD" clId="Web-{BA2CC2D4-7349-F43E-C53A-0AFE1964BC5F}" dt="2022-06-24T04:04:42.865" v="35"/>
          <ac:picMkLst>
            <pc:docMk/>
            <pc:sldMk cId="3055094601" sldId="289"/>
            <ac:picMk id="3" creationId="{72BD2860-21B0-E916-464F-EB96C5DA06C0}"/>
          </ac:picMkLst>
        </pc:picChg>
        <pc:picChg chg="add mod">
          <ac:chgData name="nicoleta.pasare" userId="S::nicoleta.pasare_gmail.com#ext#@eceuropaeu.onmicrosoft.com::626c99dc-7b27-4d04-a42b-100d8fcb0456" providerId="AD" clId="Web-{BA2CC2D4-7349-F43E-C53A-0AFE1964BC5F}" dt="2022-06-24T04:05:02.257" v="39" actId="1076"/>
          <ac:picMkLst>
            <pc:docMk/>
            <pc:sldMk cId="3055094601" sldId="289"/>
            <ac:picMk id="4" creationId="{371FFCEA-E478-67A6-DF8B-2965F05992D6}"/>
          </ac:picMkLst>
        </pc:picChg>
      </pc:sldChg>
      <pc:sldChg chg="addSp delSp modSp add ord replId">
        <pc:chgData name="nicoleta.pasare" userId="S::nicoleta.pasare_gmail.com#ext#@eceuropaeu.onmicrosoft.com::626c99dc-7b27-4d04-a42b-100d8fcb0456" providerId="AD" clId="Web-{BA2CC2D4-7349-F43E-C53A-0AFE1964BC5F}" dt="2022-06-24T08:13:11.992" v="397"/>
        <pc:sldMkLst>
          <pc:docMk/>
          <pc:sldMk cId="1700010318" sldId="290"/>
        </pc:sldMkLst>
        <pc:spChg chg="del mod">
          <ac:chgData name="nicoleta.pasare" userId="S::nicoleta.pasare_gmail.com#ext#@eceuropaeu.onmicrosoft.com::626c99dc-7b27-4d04-a42b-100d8fcb0456" providerId="AD" clId="Web-{BA2CC2D4-7349-F43E-C53A-0AFE1964BC5F}" dt="2022-06-24T04:11:24.046" v="48"/>
          <ac:spMkLst>
            <pc:docMk/>
            <pc:sldMk cId="1700010318" sldId="290"/>
            <ac:spMk id="394" creationId="{00000000-0000-0000-0000-000000000000}"/>
          </ac:spMkLst>
        </pc:spChg>
        <pc:picChg chg="add mod">
          <ac:chgData name="nicoleta.pasare" userId="S::nicoleta.pasare_gmail.com#ext#@eceuropaeu.onmicrosoft.com::626c99dc-7b27-4d04-a42b-100d8fcb0456" providerId="AD" clId="Web-{BA2CC2D4-7349-F43E-C53A-0AFE1964BC5F}" dt="2022-06-24T07:37:05.740" v="186" actId="1076"/>
          <ac:picMkLst>
            <pc:docMk/>
            <pc:sldMk cId="1700010318" sldId="290"/>
            <ac:picMk id="2" creationId="{1517FDEA-C056-488C-68EE-E31E9D8CFF6B}"/>
          </ac:picMkLst>
        </pc:picChg>
      </pc:sldChg>
      <pc:sldChg chg="addSp delSp modSp add ord replId">
        <pc:chgData name="nicoleta.pasare" userId="S::nicoleta.pasare_gmail.com#ext#@eceuropaeu.onmicrosoft.com::626c99dc-7b27-4d04-a42b-100d8fcb0456" providerId="AD" clId="Web-{BA2CC2D4-7349-F43E-C53A-0AFE1964BC5F}" dt="2022-06-24T08:13:11.992" v="396"/>
        <pc:sldMkLst>
          <pc:docMk/>
          <pc:sldMk cId="1119929517" sldId="291"/>
        </pc:sldMkLst>
        <pc:spChg chg="del">
          <ac:chgData name="nicoleta.pasare" userId="S::nicoleta.pasare_gmail.com#ext#@eceuropaeu.onmicrosoft.com::626c99dc-7b27-4d04-a42b-100d8fcb0456" providerId="AD" clId="Web-{BA2CC2D4-7349-F43E-C53A-0AFE1964BC5F}" dt="2022-06-24T04:11:43.891" v="50"/>
          <ac:spMkLst>
            <pc:docMk/>
            <pc:sldMk cId="1119929517" sldId="291"/>
            <ac:spMk id="394" creationId="{00000000-0000-0000-0000-000000000000}"/>
          </ac:spMkLst>
        </pc:spChg>
        <pc:picChg chg="add mod">
          <ac:chgData name="nicoleta.pasare" userId="S::nicoleta.pasare_gmail.com#ext#@eceuropaeu.onmicrosoft.com::626c99dc-7b27-4d04-a42b-100d8fcb0456" providerId="AD" clId="Web-{BA2CC2D4-7349-F43E-C53A-0AFE1964BC5F}" dt="2022-06-24T04:13:35.335" v="57" actId="1076"/>
          <ac:picMkLst>
            <pc:docMk/>
            <pc:sldMk cId="1119929517" sldId="291"/>
            <ac:picMk id="2" creationId="{CAB19EE3-D759-C409-1DF3-D091B050954B}"/>
          </ac:picMkLst>
        </pc:picChg>
      </pc:sldChg>
      <pc:sldChg chg="addSp modSp add ord replId">
        <pc:chgData name="nicoleta.pasare" userId="S::nicoleta.pasare_gmail.com#ext#@eceuropaeu.onmicrosoft.com::626c99dc-7b27-4d04-a42b-100d8fcb0456" providerId="AD" clId="Web-{BA2CC2D4-7349-F43E-C53A-0AFE1964BC5F}" dt="2022-06-24T08:13:11.992" v="395"/>
        <pc:sldMkLst>
          <pc:docMk/>
          <pc:sldMk cId="3576078226" sldId="292"/>
        </pc:sldMkLst>
        <pc:picChg chg="add mod">
          <ac:chgData name="nicoleta.pasare" userId="S::nicoleta.pasare_gmail.com#ext#@eceuropaeu.onmicrosoft.com::626c99dc-7b27-4d04-a42b-100d8fcb0456" providerId="AD" clId="Web-{BA2CC2D4-7349-F43E-C53A-0AFE1964BC5F}" dt="2022-06-24T04:16:08.688" v="64" actId="1076"/>
          <ac:picMkLst>
            <pc:docMk/>
            <pc:sldMk cId="3576078226" sldId="292"/>
            <ac:picMk id="2" creationId="{58566C03-8D7F-9B28-6036-65D00716B98C}"/>
          </ac:picMkLst>
        </pc:picChg>
      </pc:sldChg>
      <pc:sldChg chg="add del replId">
        <pc:chgData name="nicoleta.pasare" userId="S::nicoleta.pasare_gmail.com#ext#@eceuropaeu.onmicrosoft.com::626c99dc-7b27-4d04-a42b-100d8fcb0456" providerId="AD" clId="Web-{BA2CC2D4-7349-F43E-C53A-0AFE1964BC5F}" dt="2022-06-24T04:20:30.844" v="72"/>
        <pc:sldMkLst>
          <pc:docMk/>
          <pc:sldMk cId="3050147816" sldId="293"/>
        </pc:sldMkLst>
      </pc:sldChg>
      <pc:sldChg chg="addSp modSp add ord replId">
        <pc:chgData name="nicoleta.pasare" userId="S::nicoleta.pasare_gmail.com#ext#@eceuropaeu.onmicrosoft.com::626c99dc-7b27-4d04-a42b-100d8fcb0456" providerId="AD" clId="Web-{BA2CC2D4-7349-F43E-C53A-0AFE1964BC5F}" dt="2022-06-24T08:13:11.992" v="394"/>
        <pc:sldMkLst>
          <pc:docMk/>
          <pc:sldMk cId="3304438768" sldId="294"/>
        </pc:sldMkLst>
        <pc:picChg chg="add mod">
          <ac:chgData name="nicoleta.pasare" userId="S::nicoleta.pasare_gmail.com#ext#@eceuropaeu.onmicrosoft.com::626c99dc-7b27-4d04-a42b-100d8fcb0456" providerId="AD" clId="Web-{BA2CC2D4-7349-F43E-C53A-0AFE1964BC5F}" dt="2022-06-24T04:19:33.841" v="71" actId="14100"/>
          <ac:picMkLst>
            <pc:docMk/>
            <pc:sldMk cId="3304438768" sldId="294"/>
            <ac:picMk id="2" creationId="{9195FB88-FABF-E7C9-D55C-7F6D1BB49784}"/>
          </ac:picMkLst>
        </pc:picChg>
      </pc:sldChg>
      <pc:sldChg chg="add del replId">
        <pc:chgData name="nicoleta.pasare" userId="S::nicoleta.pasare_gmail.com#ext#@eceuropaeu.onmicrosoft.com::626c99dc-7b27-4d04-a42b-100d8fcb0456" providerId="AD" clId="Web-{BA2CC2D4-7349-F43E-C53A-0AFE1964BC5F}" dt="2022-06-24T04:20:36.501" v="74"/>
        <pc:sldMkLst>
          <pc:docMk/>
          <pc:sldMk cId="879195129" sldId="295"/>
        </pc:sldMkLst>
      </pc:sldChg>
      <pc:sldChg chg="addSp delSp modSp add replId">
        <pc:chgData name="nicoleta.pasare" userId="S::nicoleta.pasare_gmail.com#ext#@eceuropaeu.onmicrosoft.com::626c99dc-7b27-4d04-a42b-100d8fcb0456" providerId="AD" clId="Web-{BA2CC2D4-7349-F43E-C53A-0AFE1964BC5F}" dt="2022-06-24T08:51:48.482" v="723" actId="20577"/>
        <pc:sldMkLst>
          <pc:docMk/>
          <pc:sldMk cId="2061455806" sldId="295"/>
        </pc:sldMkLst>
        <pc:spChg chg="mod">
          <ac:chgData name="nicoleta.pasare" userId="S::nicoleta.pasare_gmail.com#ext#@eceuropaeu.onmicrosoft.com::626c99dc-7b27-4d04-a42b-100d8fcb0456" providerId="AD" clId="Web-{BA2CC2D4-7349-F43E-C53A-0AFE1964BC5F}" dt="2022-06-24T08:51:48.482" v="723" actId="20577"/>
          <ac:spMkLst>
            <pc:docMk/>
            <pc:sldMk cId="2061455806" sldId="295"/>
            <ac:spMk id="393" creationId="{00000000-0000-0000-0000-000000000000}"/>
          </ac:spMkLst>
        </pc:spChg>
        <pc:spChg chg="del">
          <ac:chgData name="nicoleta.pasare" userId="S::nicoleta.pasare_gmail.com#ext#@eceuropaeu.onmicrosoft.com::626c99dc-7b27-4d04-a42b-100d8fcb0456" providerId="AD" clId="Web-{BA2CC2D4-7349-F43E-C53A-0AFE1964BC5F}" dt="2022-06-24T04:33:48.065" v="167"/>
          <ac:spMkLst>
            <pc:docMk/>
            <pc:sldMk cId="2061455806" sldId="295"/>
            <ac:spMk id="394" creationId="{00000000-0000-0000-0000-000000000000}"/>
          </ac:spMkLst>
        </pc:spChg>
        <pc:picChg chg="add mod">
          <ac:chgData name="nicoleta.pasare" userId="S::nicoleta.pasare_gmail.com#ext#@eceuropaeu.onmicrosoft.com::626c99dc-7b27-4d04-a42b-100d8fcb0456" providerId="AD" clId="Web-{BA2CC2D4-7349-F43E-C53A-0AFE1964BC5F}" dt="2022-06-24T04:34:37.505" v="176" actId="1076"/>
          <ac:picMkLst>
            <pc:docMk/>
            <pc:sldMk cId="2061455806" sldId="295"/>
            <ac:picMk id="2" creationId="{58B3B2D8-FF06-1506-70E1-73174267B63F}"/>
          </ac:picMkLst>
        </pc:picChg>
      </pc:sldChg>
      <pc:sldChg chg="modSp add replId">
        <pc:chgData name="nicoleta.pasare" userId="S::nicoleta.pasare_gmail.com#ext#@eceuropaeu.onmicrosoft.com::626c99dc-7b27-4d04-a42b-100d8fcb0456" providerId="AD" clId="Web-{BA2CC2D4-7349-F43E-C53A-0AFE1964BC5F}" dt="2022-06-25T12:49:03.894" v="1246" actId="14100"/>
        <pc:sldMkLst>
          <pc:docMk/>
          <pc:sldMk cId="223289954" sldId="296"/>
        </pc:sldMkLst>
        <pc:spChg chg="mod">
          <ac:chgData name="nicoleta.pasare" userId="S::nicoleta.pasare_gmail.com#ext#@eceuropaeu.onmicrosoft.com::626c99dc-7b27-4d04-a42b-100d8fcb0456" providerId="AD" clId="Web-{BA2CC2D4-7349-F43E-C53A-0AFE1964BC5F}" dt="2022-06-25T12:49:03.894" v="1246" actId="14100"/>
          <ac:spMkLst>
            <pc:docMk/>
            <pc:sldMk cId="223289954" sldId="296"/>
            <ac:spMk id="394" creationId="{00000000-0000-0000-0000-000000000000}"/>
          </ac:spMkLst>
        </pc:spChg>
      </pc:sldChg>
      <pc:sldChg chg="add del replId">
        <pc:chgData name="nicoleta.pasare" userId="S::nicoleta.pasare_gmail.com#ext#@eceuropaeu.onmicrosoft.com::626c99dc-7b27-4d04-a42b-100d8fcb0456" providerId="AD" clId="Web-{BA2CC2D4-7349-F43E-C53A-0AFE1964BC5F}" dt="2022-06-24T04:20:34.595" v="73"/>
        <pc:sldMkLst>
          <pc:docMk/>
          <pc:sldMk cId="2919335588" sldId="296"/>
        </pc:sldMkLst>
      </pc:sldChg>
      <pc:sldChg chg="add del replId">
        <pc:chgData name="nicoleta.pasare" userId="S::nicoleta.pasare_gmail.com#ext#@eceuropaeu.onmicrosoft.com::626c99dc-7b27-4d04-a42b-100d8fcb0456" providerId="AD" clId="Web-{BA2CC2D4-7349-F43E-C53A-0AFE1964BC5F}" dt="2022-06-24T07:37:56.351" v="187"/>
        <pc:sldMkLst>
          <pc:docMk/>
          <pc:sldMk cId="3950958168" sldId="296"/>
        </pc:sldMkLst>
      </pc:sldChg>
      <pc:sldChg chg="addSp modSp add replId">
        <pc:chgData name="nicoleta.pasare" userId="S::nicoleta.pasare_gmail.com#ext#@eceuropaeu.onmicrosoft.com::626c99dc-7b27-4d04-a42b-100d8fcb0456" providerId="AD" clId="Web-{BA2CC2D4-7349-F43E-C53A-0AFE1964BC5F}" dt="2022-06-25T06:59:51.252" v="1068" actId="1076"/>
        <pc:sldMkLst>
          <pc:docMk/>
          <pc:sldMk cId="2376245301" sldId="297"/>
        </pc:sldMkLst>
        <pc:spChg chg="mod">
          <ac:chgData name="nicoleta.pasare" userId="S::nicoleta.pasare_gmail.com#ext#@eceuropaeu.onmicrosoft.com::626c99dc-7b27-4d04-a42b-100d8fcb0456" providerId="AD" clId="Web-{BA2CC2D4-7349-F43E-C53A-0AFE1964BC5F}" dt="2022-06-25T06:59:45.596" v="1067" actId="14100"/>
          <ac:spMkLst>
            <pc:docMk/>
            <pc:sldMk cId="2376245301" sldId="297"/>
            <ac:spMk id="394" creationId="{00000000-0000-0000-0000-000000000000}"/>
          </ac:spMkLst>
        </pc:spChg>
        <pc:picChg chg="add mod">
          <ac:chgData name="nicoleta.pasare" userId="S::nicoleta.pasare_gmail.com#ext#@eceuropaeu.onmicrosoft.com::626c99dc-7b27-4d04-a42b-100d8fcb0456" providerId="AD" clId="Web-{BA2CC2D4-7349-F43E-C53A-0AFE1964BC5F}" dt="2022-06-25T06:59:51.252" v="1068" actId="1076"/>
          <ac:picMkLst>
            <pc:docMk/>
            <pc:sldMk cId="2376245301" sldId="297"/>
            <ac:picMk id="2" creationId="{EF8D9A0E-67AF-9E27-82FA-9EC1B4BD2CA6}"/>
          </ac:picMkLst>
        </pc:picChg>
      </pc:sldChg>
      <pc:sldChg chg="modSp add del replId">
        <pc:chgData name="nicoleta.pasare" userId="S::nicoleta.pasare_gmail.com#ext#@eceuropaeu.onmicrosoft.com::626c99dc-7b27-4d04-a42b-100d8fcb0456" providerId="AD" clId="Web-{BA2CC2D4-7349-F43E-C53A-0AFE1964BC5F}" dt="2022-06-25T15:36:05.716" v="1782"/>
        <pc:sldMkLst>
          <pc:docMk/>
          <pc:sldMk cId="4097298556" sldId="298"/>
        </pc:sldMkLst>
        <pc:spChg chg="mod">
          <ac:chgData name="nicoleta.pasare" userId="S::nicoleta.pasare_gmail.com#ext#@eceuropaeu.onmicrosoft.com::626c99dc-7b27-4d04-a42b-100d8fcb0456" providerId="AD" clId="Web-{BA2CC2D4-7349-F43E-C53A-0AFE1964BC5F}" dt="2022-06-24T08:18:32.137" v="461" actId="20577"/>
          <ac:spMkLst>
            <pc:docMk/>
            <pc:sldMk cId="4097298556" sldId="298"/>
            <ac:spMk id="394" creationId="{00000000-0000-0000-0000-000000000000}"/>
          </ac:spMkLst>
        </pc:spChg>
      </pc:sldChg>
      <pc:sldChg chg="modSp add ord replId">
        <pc:chgData name="nicoleta.pasare" userId="S::nicoleta.pasare_gmail.com#ext#@eceuropaeu.onmicrosoft.com::626c99dc-7b27-4d04-a42b-100d8fcb0456" providerId="AD" clId="Web-{BA2CC2D4-7349-F43E-C53A-0AFE1964BC5F}" dt="2022-06-25T15:36:01.887" v="1781" actId="20577"/>
        <pc:sldMkLst>
          <pc:docMk/>
          <pc:sldMk cId="2040773964" sldId="299"/>
        </pc:sldMkLst>
        <pc:spChg chg="mod">
          <ac:chgData name="nicoleta.pasare" userId="S::nicoleta.pasare_gmail.com#ext#@eceuropaeu.onmicrosoft.com::626c99dc-7b27-4d04-a42b-100d8fcb0456" providerId="AD" clId="Web-{BA2CC2D4-7349-F43E-C53A-0AFE1964BC5F}" dt="2022-06-24T08:42:24.650" v="637" actId="20577"/>
          <ac:spMkLst>
            <pc:docMk/>
            <pc:sldMk cId="2040773964" sldId="299"/>
            <ac:spMk id="393" creationId="{00000000-0000-0000-0000-000000000000}"/>
          </ac:spMkLst>
        </pc:spChg>
        <pc:spChg chg="mod">
          <ac:chgData name="nicoleta.pasare" userId="S::nicoleta.pasare_gmail.com#ext#@eceuropaeu.onmicrosoft.com::626c99dc-7b27-4d04-a42b-100d8fcb0456" providerId="AD" clId="Web-{BA2CC2D4-7349-F43E-C53A-0AFE1964BC5F}" dt="2022-06-25T15:36:01.887" v="1781" actId="20577"/>
          <ac:spMkLst>
            <pc:docMk/>
            <pc:sldMk cId="2040773964" sldId="299"/>
            <ac:spMk id="394" creationId="{00000000-0000-0000-0000-000000000000}"/>
          </ac:spMkLst>
        </pc:spChg>
      </pc:sldChg>
      <pc:sldChg chg="modSp add replId">
        <pc:chgData name="nicoleta.pasare" userId="S::nicoleta.pasare_gmail.com#ext#@eceuropaeu.onmicrosoft.com::626c99dc-7b27-4d04-a42b-100d8fcb0456" providerId="AD" clId="Web-{BA2CC2D4-7349-F43E-C53A-0AFE1964BC5F}" dt="2022-06-25T15:40:42.538" v="1793" actId="20577"/>
        <pc:sldMkLst>
          <pc:docMk/>
          <pc:sldMk cId="2189795510" sldId="300"/>
        </pc:sldMkLst>
        <pc:spChg chg="mod">
          <ac:chgData name="nicoleta.pasare" userId="S::nicoleta.pasare_gmail.com#ext#@eceuropaeu.onmicrosoft.com::626c99dc-7b27-4d04-a42b-100d8fcb0456" providerId="AD" clId="Web-{BA2CC2D4-7349-F43E-C53A-0AFE1964BC5F}" dt="2022-06-25T15:40:42.538" v="1793" actId="20577"/>
          <ac:spMkLst>
            <pc:docMk/>
            <pc:sldMk cId="2189795510" sldId="300"/>
            <ac:spMk id="394" creationId="{00000000-0000-0000-0000-000000000000}"/>
          </ac:spMkLst>
        </pc:spChg>
      </pc:sldChg>
      <pc:sldChg chg="modSp add del replId">
        <pc:chgData name="nicoleta.pasare" userId="S::nicoleta.pasare_gmail.com#ext#@eceuropaeu.onmicrosoft.com::626c99dc-7b27-4d04-a42b-100d8fcb0456" providerId="AD" clId="Web-{BA2CC2D4-7349-F43E-C53A-0AFE1964BC5F}" dt="2022-06-24T08:55:30.465" v="748"/>
        <pc:sldMkLst>
          <pc:docMk/>
          <pc:sldMk cId="4055822315" sldId="301"/>
        </pc:sldMkLst>
        <pc:spChg chg="mod">
          <ac:chgData name="nicoleta.pasare" userId="S::nicoleta.pasare_gmail.com#ext#@eceuropaeu.onmicrosoft.com::626c99dc-7b27-4d04-a42b-100d8fcb0456" providerId="AD" clId="Web-{BA2CC2D4-7349-F43E-C53A-0AFE1964BC5F}" dt="2022-06-24T08:55:23.449" v="747" actId="14100"/>
          <ac:spMkLst>
            <pc:docMk/>
            <pc:sldMk cId="4055822315" sldId="301"/>
            <ac:spMk id="2" creationId="{B1E21560-3C44-60E4-CBF9-BFA3A6007889}"/>
          </ac:spMkLst>
        </pc:spChg>
      </pc:sldChg>
      <pc:sldChg chg="modSp add ord replId">
        <pc:chgData name="nicoleta.pasare" userId="S::nicoleta.pasare_gmail.com#ext#@eceuropaeu.onmicrosoft.com::626c99dc-7b27-4d04-a42b-100d8fcb0456" providerId="AD" clId="Web-{BA2CC2D4-7349-F43E-C53A-0AFE1964BC5F}" dt="2022-06-24T09:37:51.577" v="1056" actId="20577"/>
        <pc:sldMkLst>
          <pc:docMk/>
          <pc:sldMk cId="4137695819" sldId="301"/>
        </pc:sldMkLst>
        <pc:spChg chg="mod">
          <ac:chgData name="nicoleta.pasare" userId="S::nicoleta.pasare_gmail.com#ext#@eceuropaeu.onmicrosoft.com::626c99dc-7b27-4d04-a42b-100d8fcb0456" providerId="AD" clId="Web-{BA2CC2D4-7349-F43E-C53A-0AFE1964BC5F}" dt="2022-06-24T09:05:51.301" v="907" actId="20577"/>
          <ac:spMkLst>
            <pc:docMk/>
            <pc:sldMk cId="4137695819" sldId="301"/>
            <ac:spMk id="393" creationId="{00000000-0000-0000-0000-000000000000}"/>
          </ac:spMkLst>
        </pc:spChg>
        <pc:spChg chg="mod">
          <ac:chgData name="nicoleta.pasare" userId="S::nicoleta.pasare_gmail.com#ext#@eceuropaeu.onmicrosoft.com::626c99dc-7b27-4d04-a42b-100d8fcb0456" providerId="AD" clId="Web-{BA2CC2D4-7349-F43E-C53A-0AFE1964BC5F}" dt="2022-06-24T09:37:51.577" v="1056" actId="20577"/>
          <ac:spMkLst>
            <pc:docMk/>
            <pc:sldMk cId="4137695819" sldId="301"/>
            <ac:spMk id="394" creationId="{00000000-0000-0000-0000-000000000000}"/>
          </ac:spMkLst>
        </pc:spChg>
      </pc:sldChg>
      <pc:sldChg chg="modSp add replId">
        <pc:chgData name="nicoleta.pasare" userId="S::nicoleta.pasare_gmail.com#ext#@eceuropaeu.onmicrosoft.com::626c99dc-7b27-4d04-a42b-100d8fcb0456" providerId="AD" clId="Web-{BA2CC2D4-7349-F43E-C53A-0AFE1964BC5F}" dt="2022-06-24T09:15:45.557" v="1032" actId="20577"/>
        <pc:sldMkLst>
          <pc:docMk/>
          <pc:sldMk cId="2542317823" sldId="302"/>
        </pc:sldMkLst>
        <pc:spChg chg="mod">
          <ac:chgData name="nicoleta.pasare" userId="S::nicoleta.pasare_gmail.com#ext#@eceuropaeu.onmicrosoft.com::626c99dc-7b27-4d04-a42b-100d8fcb0456" providerId="AD" clId="Web-{BA2CC2D4-7349-F43E-C53A-0AFE1964BC5F}" dt="2022-06-24T09:14:57.429" v="1030" actId="20577"/>
          <ac:spMkLst>
            <pc:docMk/>
            <pc:sldMk cId="2542317823" sldId="302"/>
            <ac:spMk id="393" creationId="{00000000-0000-0000-0000-000000000000}"/>
          </ac:spMkLst>
        </pc:spChg>
        <pc:spChg chg="mod">
          <ac:chgData name="nicoleta.pasare" userId="S::nicoleta.pasare_gmail.com#ext#@eceuropaeu.onmicrosoft.com::626c99dc-7b27-4d04-a42b-100d8fcb0456" providerId="AD" clId="Web-{BA2CC2D4-7349-F43E-C53A-0AFE1964BC5F}" dt="2022-06-24T09:15:45.557" v="1032" actId="20577"/>
          <ac:spMkLst>
            <pc:docMk/>
            <pc:sldMk cId="2542317823" sldId="302"/>
            <ac:spMk id="394" creationId="{00000000-0000-0000-0000-000000000000}"/>
          </ac:spMkLst>
        </pc:spChg>
      </pc:sldChg>
      <pc:sldChg chg="addSp delSp modSp add replId">
        <pc:chgData name="nicoleta.pasare" userId="S::nicoleta.pasare_gmail.com#ext#@eceuropaeu.onmicrosoft.com::626c99dc-7b27-4d04-a42b-100d8fcb0456" providerId="AD" clId="Web-{BA2CC2D4-7349-F43E-C53A-0AFE1964BC5F}" dt="2022-06-25T07:12:21.855" v="1155" actId="1076"/>
        <pc:sldMkLst>
          <pc:docMk/>
          <pc:sldMk cId="531441802" sldId="303"/>
        </pc:sldMkLst>
        <pc:spChg chg="add mod">
          <ac:chgData name="nicoleta.pasare" userId="S::nicoleta.pasare_gmail.com#ext#@eceuropaeu.onmicrosoft.com::626c99dc-7b27-4d04-a42b-100d8fcb0456" providerId="AD" clId="Web-{BA2CC2D4-7349-F43E-C53A-0AFE1964BC5F}" dt="2022-06-25T07:10:01.095" v="1136"/>
          <ac:spMkLst>
            <pc:docMk/>
            <pc:sldMk cId="531441802" sldId="303"/>
            <ac:spMk id="3" creationId="{C4EBAC04-8E76-6FE1-EFFC-4D79218562EF}"/>
          </ac:spMkLst>
        </pc:spChg>
        <pc:spChg chg="add mod">
          <ac:chgData name="nicoleta.pasare" userId="S::nicoleta.pasare_gmail.com#ext#@eceuropaeu.onmicrosoft.com::626c99dc-7b27-4d04-a42b-100d8fcb0456" providerId="AD" clId="Web-{BA2CC2D4-7349-F43E-C53A-0AFE1964BC5F}" dt="2022-06-25T07:10:01.095" v="1136"/>
          <ac:spMkLst>
            <pc:docMk/>
            <pc:sldMk cId="531441802" sldId="303"/>
            <ac:spMk id="4" creationId="{D0C2829B-9E6A-CAA5-11B8-4E535E7624E4}"/>
          </ac:spMkLst>
        </pc:spChg>
        <pc:spChg chg="add mod">
          <ac:chgData name="nicoleta.pasare" userId="S::nicoleta.pasare_gmail.com#ext#@eceuropaeu.onmicrosoft.com::626c99dc-7b27-4d04-a42b-100d8fcb0456" providerId="AD" clId="Web-{BA2CC2D4-7349-F43E-C53A-0AFE1964BC5F}" dt="2022-06-25T07:10:01.095" v="1136"/>
          <ac:spMkLst>
            <pc:docMk/>
            <pc:sldMk cId="531441802" sldId="303"/>
            <ac:spMk id="5" creationId="{77D66BCF-F785-35A7-F547-32103E44F58A}"/>
          </ac:spMkLst>
        </pc:spChg>
        <pc:spChg chg="add mod">
          <ac:chgData name="nicoleta.pasare" userId="S::nicoleta.pasare_gmail.com#ext#@eceuropaeu.onmicrosoft.com::626c99dc-7b27-4d04-a42b-100d8fcb0456" providerId="AD" clId="Web-{BA2CC2D4-7349-F43E-C53A-0AFE1964BC5F}" dt="2022-06-25T07:10:01.095" v="1136"/>
          <ac:spMkLst>
            <pc:docMk/>
            <pc:sldMk cId="531441802" sldId="303"/>
            <ac:spMk id="6" creationId="{57F633E0-803C-3132-CBE8-9A66DF12D5CE}"/>
          </ac:spMkLst>
        </pc:spChg>
        <pc:spChg chg="add mod">
          <ac:chgData name="nicoleta.pasare" userId="S::nicoleta.pasare_gmail.com#ext#@eceuropaeu.onmicrosoft.com::626c99dc-7b27-4d04-a42b-100d8fcb0456" providerId="AD" clId="Web-{BA2CC2D4-7349-F43E-C53A-0AFE1964BC5F}" dt="2022-06-25T07:10:01.095" v="1136"/>
          <ac:spMkLst>
            <pc:docMk/>
            <pc:sldMk cId="531441802" sldId="303"/>
            <ac:spMk id="7" creationId="{63F9A6E7-18DB-C7D1-A8B9-2432DC23C91B}"/>
          </ac:spMkLst>
        </pc:spChg>
        <pc:spChg chg="add mod">
          <ac:chgData name="nicoleta.pasare" userId="S::nicoleta.pasare_gmail.com#ext#@eceuropaeu.onmicrosoft.com::626c99dc-7b27-4d04-a42b-100d8fcb0456" providerId="AD" clId="Web-{BA2CC2D4-7349-F43E-C53A-0AFE1964BC5F}" dt="2022-06-25T07:10:01.095" v="1136"/>
          <ac:spMkLst>
            <pc:docMk/>
            <pc:sldMk cId="531441802" sldId="303"/>
            <ac:spMk id="8" creationId="{1CBE17EB-301C-10FE-4021-1A5FE333EFE7}"/>
          </ac:spMkLst>
        </pc:spChg>
        <pc:spChg chg="mod">
          <ac:chgData name="nicoleta.pasare" userId="S::nicoleta.pasare_gmail.com#ext#@eceuropaeu.onmicrosoft.com::626c99dc-7b27-4d04-a42b-100d8fcb0456" providerId="AD" clId="Web-{BA2CC2D4-7349-F43E-C53A-0AFE1964BC5F}" dt="2022-06-25T07:07:31.429" v="1095" actId="20577"/>
          <ac:spMkLst>
            <pc:docMk/>
            <pc:sldMk cId="531441802" sldId="303"/>
            <ac:spMk id="394" creationId="{00000000-0000-0000-0000-000000000000}"/>
          </ac:spMkLst>
        </pc:spChg>
        <pc:grpChg chg="add mod">
          <ac:chgData name="nicoleta.pasare" userId="S::nicoleta.pasare_gmail.com#ext#@eceuropaeu.onmicrosoft.com::626c99dc-7b27-4d04-a42b-100d8fcb0456" providerId="AD" clId="Web-{BA2CC2D4-7349-F43E-C53A-0AFE1964BC5F}" dt="2022-06-25T07:12:21.855" v="1155" actId="1076"/>
          <ac:grpSpMkLst>
            <pc:docMk/>
            <pc:sldMk cId="531441802" sldId="303"/>
            <ac:grpSpMk id="14" creationId="{74FCB1BD-A6A5-5026-585E-17DB83239C39}"/>
          </ac:grpSpMkLst>
        </pc:grpChg>
        <pc:picChg chg="del">
          <ac:chgData name="nicoleta.pasare" userId="S::nicoleta.pasare_gmail.com#ext#@eceuropaeu.onmicrosoft.com::626c99dc-7b27-4d04-a42b-100d8fcb0456" providerId="AD" clId="Web-{BA2CC2D4-7349-F43E-C53A-0AFE1964BC5F}" dt="2022-06-25T07:00:27.364" v="1075"/>
          <ac:picMkLst>
            <pc:docMk/>
            <pc:sldMk cId="531441802" sldId="303"/>
            <ac:picMk id="2" creationId="{EF8D9A0E-67AF-9E27-82FA-9EC1B4BD2CA6}"/>
          </ac:picMkLst>
        </pc:picChg>
        <pc:cxnChg chg="add mod">
          <ac:chgData name="nicoleta.pasare" userId="S::nicoleta.pasare_gmail.com#ext#@eceuropaeu.onmicrosoft.com::626c99dc-7b27-4d04-a42b-100d8fcb0456" providerId="AD" clId="Web-{BA2CC2D4-7349-F43E-C53A-0AFE1964BC5F}" dt="2022-06-25T07:12:12.276" v="1153"/>
          <ac:cxnSpMkLst>
            <pc:docMk/>
            <pc:sldMk cId="531441802" sldId="303"/>
            <ac:cxnSpMk id="9" creationId="{539268F0-9FA2-B0F1-DAE3-E0C1E7E07C82}"/>
          </ac:cxnSpMkLst>
        </pc:cxnChg>
        <pc:cxnChg chg="add mod">
          <ac:chgData name="nicoleta.pasare" userId="S::nicoleta.pasare_gmail.com#ext#@eceuropaeu.onmicrosoft.com::626c99dc-7b27-4d04-a42b-100d8fcb0456" providerId="AD" clId="Web-{BA2CC2D4-7349-F43E-C53A-0AFE1964BC5F}" dt="2022-06-25T07:12:12.276" v="1153"/>
          <ac:cxnSpMkLst>
            <pc:docMk/>
            <pc:sldMk cId="531441802" sldId="303"/>
            <ac:cxnSpMk id="10" creationId="{659AA6E9-BAC4-7674-7920-76F79BE16F3C}"/>
          </ac:cxnSpMkLst>
        </pc:cxnChg>
        <pc:cxnChg chg="add mod">
          <ac:chgData name="nicoleta.pasare" userId="S::nicoleta.pasare_gmail.com#ext#@eceuropaeu.onmicrosoft.com::626c99dc-7b27-4d04-a42b-100d8fcb0456" providerId="AD" clId="Web-{BA2CC2D4-7349-F43E-C53A-0AFE1964BC5F}" dt="2022-06-25T07:12:12.276" v="1153"/>
          <ac:cxnSpMkLst>
            <pc:docMk/>
            <pc:sldMk cId="531441802" sldId="303"/>
            <ac:cxnSpMk id="11" creationId="{E1DC1DBE-7414-AC4A-4D69-8459777880F5}"/>
          </ac:cxnSpMkLst>
        </pc:cxnChg>
        <pc:cxnChg chg="add mod">
          <ac:chgData name="nicoleta.pasare" userId="S::nicoleta.pasare_gmail.com#ext#@eceuropaeu.onmicrosoft.com::626c99dc-7b27-4d04-a42b-100d8fcb0456" providerId="AD" clId="Web-{BA2CC2D4-7349-F43E-C53A-0AFE1964BC5F}" dt="2022-06-25T07:12:12.276" v="1153"/>
          <ac:cxnSpMkLst>
            <pc:docMk/>
            <pc:sldMk cId="531441802" sldId="303"/>
            <ac:cxnSpMk id="12" creationId="{DAEC19D5-C338-114B-1260-7D51701AF6F0}"/>
          </ac:cxnSpMkLst>
        </pc:cxnChg>
        <pc:cxnChg chg="add mod">
          <ac:chgData name="nicoleta.pasare" userId="S::nicoleta.pasare_gmail.com#ext#@eceuropaeu.onmicrosoft.com::626c99dc-7b27-4d04-a42b-100d8fcb0456" providerId="AD" clId="Web-{BA2CC2D4-7349-F43E-C53A-0AFE1964BC5F}" dt="2022-06-25T07:12:12.276" v="1153"/>
          <ac:cxnSpMkLst>
            <pc:docMk/>
            <pc:sldMk cId="531441802" sldId="303"/>
            <ac:cxnSpMk id="13" creationId="{E2947415-8536-CF8B-F39B-202CD597F4A1}"/>
          </ac:cxnSpMkLst>
        </pc:cxnChg>
      </pc:sldChg>
      <pc:sldChg chg="addSp delSp modSp add replId">
        <pc:chgData name="nicoleta.pasare" userId="S::nicoleta.pasare_gmail.com#ext#@eceuropaeu.onmicrosoft.com::626c99dc-7b27-4d04-a42b-100d8fcb0456" providerId="AD" clId="Web-{BA2CC2D4-7349-F43E-C53A-0AFE1964BC5F}" dt="2022-06-25T07:14:05.080" v="1169" actId="20577"/>
        <pc:sldMkLst>
          <pc:docMk/>
          <pc:sldMk cId="572114707" sldId="304"/>
        </pc:sldMkLst>
        <pc:spChg chg="mod">
          <ac:chgData name="nicoleta.pasare" userId="S::nicoleta.pasare_gmail.com#ext#@eceuropaeu.onmicrosoft.com::626c99dc-7b27-4d04-a42b-100d8fcb0456" providerId="AD" clId="Web-{BA2CC2D4-7349-F43E-C53A-0AFE1964BC5F}" dt="2022-06-25T07:14:05.080" v="1169" actId="20577"/>
          <ac:spMkLst>
            <pc:docMk/>
            <pc:sldMk cId="572114707" sldId="304"/>
            <ac:spMk id="394" creationId="{00000000-0000-0000-0000-000000000000}"/>
          </ac:spMkLst>
        </pc:spChg>
        <pc:grpChg chg="del">
          <ac:chgData name="nicoleta.pasare" userId="S::nicoleta.pasare_gmail.com#ext#@eceuropaeu.onmicrosoft.com::626c99dc-7b27-4d04-a42b-100d8fcb0456" providerId="AD" clId="Web-{BA2CC2D4-7349-F43E-C53A-0AFE1964BC5F}" dt="2022-06-25T07:12:30.543" v="1157"/>
          <ac:grpSpMkLst>
            <pc:docMk/>
            <pc:sldMk cId="572114707" sldId="304"/>
            <ac:grpSpMk id="14" creationId="{74FCB1BD-A6A5-5026-585E-17DB83239C39}"/>
          </ac:grpSpMkLst>
        </pc:grpChg>
        <pc:picChg chg="add mod">
          <ac:chgData name="nicoleta.pasare" userId="S::nicoleta.pasare_gmail.com#ext#@eceuropaeu.onmicrosoft.com::626c99dc-7b27-4d04-a42b-100d8fcb0456" providerId="AD" clId="Web-{BA2CC2D4-7349-F43E-C53A-0AFE1964BC5F}" dt="2022-06-25T07:13:45.782" v="1168" actId="1076"/>
          <ac:picMkLst>
            <pc:docMk/>
            <pc:sldMk cId="572114707" sldId="304"/>
            <ac:picMk id="2" creationId="{17EBCDDF-EC1F-776C-96E3-99EEE39FBBB3}"/>
          </ac:picMkLst>
        </pc:picChg>
      </pc:sldChg>
      <pc:sldChg chg="addSp delSp modSp add replId">
        <pc:chgData name="nicoleta.pasare" userId="S::nicoleta.pasare_gmail.com#ext#@eceuropaeu.onmicrosoft.com::626c99dc-7b27-4d04-a42b-100d8fcb0456" providerId="AD" clId="Web-{BA2CC2D4-7349-F43E-C53A-0AFE1964BC5F}" dt="2022-06-25T15:37:05.202" v="1791" actId="1076"/>
        <pc:sldMkLst>
          <pc:docMk/>
          <pc:sldMk cId="2347575075" sldId="305"/>
        </pc:sldMkLst>
        <pc:spChg chg="mod">
          <ac:chgData name="nicoleta.pasare" userId="S::nicoleta.pasare_gmail.com#ext#@eceuropaeu.onmicrosoft.com::626c99dc-7b27-4d04-a42b-100d8fcb0456" providerId="AD" clId="Web-{BA2CC2D4-7349-F43E-C53A-0AFE1964BC5F}" dt="2022-06-25T15:36:43.686" v="1788" actId="20577"/>
          <ac:spMkLst>
            <pc:docMk/>
            <pc:sldMk cId="2347575075" sldId="305"/>
            <ac:spMk id="394" creationId="{00000000-0000-0000-0000-000000000000}"/>
          </ac:spMkLst>
        </pc:spChg>
        <pc:graphicFrameChg chg="add del mod">
          <ac:chgData name="nicoleta.pasare" userId="S::nicoleta.pasare_gmail.com#ext#@eceuropaeu.onmicrosoft.com::626c99dc-7b27-4d04-a42b-100d8fcb0456" providerId="AD" clId="Web-{BA2CC2D4-7349-F43E-C53A-0AFE1964BC5F}" dt="2022-06-25T12:50:33.661" v="1248"/>
          <ac:graphicFrameMkLst>
            <pc:docMk/>
            <pc:sldMk cId="2347575075" sldId="305"/>
            <ac:graphicFrameMk id="3" creationId="{0017C653-0EFC-C76F-3711-D9BB78F4F18B}"/>
          </ac:graphicFrameMkLst>
        </pc:graphicFrameChg>
        <pc:graphicFrameChg chg="add del mod">
          <ac:chgData name="nicoleta.pasare" userId="S::nicoleta.pasare_gmail.com#ext#@eceuropaeu.onmicrosoft.com::626c99dc-7b27-4d04-a42b-100d8fcb0456" providerId="AD" clId="Web-{BA2CC2D4-7349-F43E-C53A-0AFE1964BC5F}" dt="2022-06-25T12:52:20.461" v="1250"/>
          <ac:graphicFrameMkLst>
            <pc:docMk/>
            <pc:sldMk cId="2347575075" sldId="305"/>
            <ac:graphicFrameMk id="5" creationId="{7C131EEE-648D-B19C-414E-4E9F816D97E3}"/>
          </ac:graphicFrameMkLst>
        </pc:graphicFrameChg>
        <pc:graphicFrameChg chg="add del mod modGraphic">
          <ac:chgData name="nicoleta.pasare" userId="S::nicoleta.pasare_gmail.com#ext#@eceuropaeu.onmicrosoft.com::626c99dc-7b27-4d04-a42b-100d8fcb0456" providerId="AD" clId="Web-{BA2CC2D4-7349-F43E-C53A-0AFE1964BC5F}" dt="2022-06-25T12:53:36.572" v="1257"/>
          <ac:graphicFrameMkLst>
            <pc:docMk/>
            <pc:sldMk cId="2347575075" sldId="305"/>
            <ac:graphicFrameMk id="7" creationId="{61D8C7CE-E8FD-C2FE-3320-626B84896323}"/>
          </ac:graphicFrameMkLst>
        </pc:graphicFrameChg>
        <pc:graphicFrameChg chg="add mod modGraphic">
          <ac:chgData name="nicoleta.pasare" userId="S::nicoleta.pasare_gmail.com#ext#@eceuropaeu.onmicrosoft.com::626c99dc-7b27-4d04-a42b-100d8fcb0456" providerId="AD" clId="Web-{BA2CC2D4-7349-F43E-C53A-0AFE1964BC5F}" dt="2022-06-25T15:37:05.202" v="1791" actId="1076"/>
          <ac:graphicFrameMkLst>
            <pc:docMk/>
            <pc:sldMk cId="2347575075" sldId="305"/>
            <ac:graphicFrameMk id="9" creationId="{12D8E580-4D24-0A23-1238-66481F6DA3BF}"/>
          </ac:graphicFrameMkLst>
        </pc:graphicFrameChg>
        <pc:picChg chg="del">
          <ac:chgData name="nicoleta.pasare" userId="S::nicoleta.pasare_gmail.com#ext#@eceuropaeu.onmicrosoft.com::626c99dc-7b27-4d04-a42b-100d8fcb0456" providerId="AD" clId="Web-{BA2CC2D4-7349-F43E-C53A-0AFE1964BC5F}" dt="2022-06-25T07:14:46.255" v="1189"/>
          <ac:picMkLst>
            <pc:docMk/>
            <pc:sldMk cId="2347575075" sldId="305"/>
            <ac:picMk id="2" creationId="{17EBCDDF-EC1F-776C-96E3-99EEE39FBBB3}"/>
          </ac:picMkLst>
        </pc:picChg>
      </pc:sldChg>
      <pc:sldChg chg="addSp modSp add replId">
        <pc:chgData name="nicoleta.pasare" userId="S::nicoleta.pasare_gmail.com#ext#@eceuropaeu.onmicrosoft.com::626c99dc-7b27-4d04-a42b-100d8fcb0456" providerId="AD" clId="Web-{BA2CC2D4-7349-F43E-C53A-0AFE1964BC5F}" dt="2022-06-25T12:34:44.843" v="1230" actId="14100"/>
        <pc:sldMkLst>
          <pc:docMk/>
          <pc:sldMk cId="1362584742" sldId="306"/>
        </pc:sldMkLst>
        <pc:spChg chg="mod">
          <ac:chgData name="nicoleta.pasare" userId="S::nicoleta.pasare_gmail.com#ext#@eceuropaeu.onmicrosoft.com::626c99dc-7b27-4d04-a42b-100d8fcb0456" providerId="AD" clId="Web-{BA2CC2D4-7349-F43E-C53A-0AFE1964BC5F}" dt="2022-06-25T12:34:44.843" v="1230" actId="14100"/>
          <ac:spMkLst>
            <pc:docMk/>
            <pc:sldMk cId="1362584742" sldId="306"/>
            <ac:spMk id="394" creationId="{00000000-0000-0000-0000-000000000000}"/>
          </ac:spMkLst>
        </pc:spChg>
        <pc:picChg chg="add mod">
          <ac:chgData name="nicoleta.pasare" userId="S::nicoleta.pasare_gmail.com#ext#@eceuropaeu.onmicrosoft.com::626c99dc-7b27-4d04-a42b-100d8fcb0456" providerId="AD" clId="Web-{BA2CC2D4-7349-F43E-C53A-0AFE1964BC5F}" dt="2022-06-25T12:34:33.296" v="1228" actId="1076"/>
          <ac:picMkLst>
            <pc:docMk/>
            <pc:sldMk cId="1362584742" sldId="306"/>
            <ac:picMk id="2" creationId="{BA64252D-B9BE-2D10-B2DE-C7877208B6D4}"/>
          </ac:picMkLst>
        </pc:picChg>
        <pc:picChg chg="add mod">
          <ac:chgData name="nicoleta.pasare" userId="S::nicoleta.pasare_gmail.com#ext#@eceuropaeu.onmicrosoft.com::626c99dc-7b27-4d04-a42b-100d8fcb0456" providerId="AD" clId="Web-{BA2CC2D4-7349-F43E-C53A-0AFE1964BC5F}" dt="2022-06-25T12:34:38.109" v="1229" actId="1076"/>
          <ac:picMkLst>
            <pc:docMk/>
            <pc:sldMk cId="1362584742" sldId="306"/>
            <ac:picMk id="3" creationId="{8BC6EA4D-4CBD-B1FC-98EF-9CD50146BBEB}"/>
          </ac:picMkLst>
        </pc:picChg>
      </pc:sldChg>
      <pc:sldChg chg="addSp modSp add replId">
        <pc:chgData name="nicoleta.pasare" userId="S::nicoleta.pasare_gmail.com#ext#@eceuropaeu.onmicrosoft.com::626c99dc-7b27-4d04-a42b-100d8fcb0456" providerId="AD" clId="Web-{BA2CC2D4-7349-F43E-C53A-0AFE1964BC5F}" dt="2022-06-25T15:42:30.182" v="1804" actId="1076"/>
        <pc:sldMkLst>
          <pc:docMk/>
          <pc:sldMk cId="2485589767" sldId="307"/>
        </pc:sldMkLst>
        <pc:spChg chg="mod">
          <ac:chgData name="nicoleta.pasare" userId="S::nicoleta.pasare_gmail.com#ext#@eceuropaeu.onmicrosoft.com::626c99dc-7b27-4d04-a42b-100d8fcb0456" providerId="AD" clId="Web-{BA2CC2D4-7349-F43E-C53A-0AFE1964BC5F}" dt="2022-06-25T15:42:30.182" v="1804" actId="1076"/>
          <ac:spMkLst>
            <pc:docMk/>
            <pc:sldMk cId="2485589767" sldId="307"/>
            <ac:spMk id="394" creationId="{00000000-0000-0000-0000-000000000000}"/>
          </ac:spMkLst>
        </pc:spChg>
        <pc:picChg chg="add mod">
          <ac:chgData name="nicoleta.pasare" userId="S::nicoleta.pasare_gmail.com#ext#@eceuropaeu.onmicrosoft.com::626c99dc-7b27-4d04-a42b-100d8fcb0456" providerId="AD" clId="Web-{BA2CC2D4-7349-F43E-C53A-0AFE1964BC5F}" dt="2022-06-25T15:42:24.104" v="1803" actId="1076"/>
          <ac:picMkLst>
            <pc:docMk/>
            <pc:sldMk cId="2485589767" sldId="307"/>
            <ac:picMk id="2" creationId="{4A14254A-1ACA-A81C-AC48-B64DBC4731E0}"/>
          </ac:picMkLst>
        </pc:picChg>
      </pc:sldChg>
      <pc:sldChg chg="addSp delSp modSp add replId">
        <pc:chgData name="nicoleta.pasare" userId="S::nicoleta.pasare_gmail.com#ext#@eceuropaeu.onmicrosoft.com::626c99dc-7b27-4d04-a42b-100d8fcb0456" providerId="AD" clId="Web-{BA2CC2D4-7349-F43E-C53A-0AFE1964BC5F}" dt="2022-06-25T14:26:49.319" v="1398" actId="1076"/>
        <pc:sldMkLst>
          <pc:docMk/>
          <pc:sldMk cId="2664227108" sldId="308"/>
        </pc:sldMkLst>
        <pc:spChg chg="mod">
          <ac:chgData name="nicoleta.pasare" userId="S::nicoleta.pasare_gmail.com#ext#@eceuropaeu.onmicrosoft.com::626c99dc-7b27-4d04-a42b-100d8fcb0456" providerId="AD" clId="Web-{BA2CC2D4-7349-F43E-C53A-0AFE1964BC5F}" dt="2022-06-25T14:26:32.944" v="1390" actId="20577"/>
          <ac:spMkLst>
            <pc:docMk/>
            <pc:sldMk cId="2664227108" sldId="308"/>
            <ac:spMk id="394" creationId="{00000000-0000-0000-0000-000000000000}"/>
          </ac:spMkLst>
        </pc:spChg>
        <pc:picChg chg="del">
          <ac:chgData name="nicoleta.pasare" userId="S::nicoleta.pasare_gmail.com#ext#@eceuropaeu.onmicrosoft.com::626c99dc-7b27-4d04-a42b-100d8fcb0456" providerId="AD" clId="Web-{BA2CC2D4-7349-F43E-C53A-0AFE1964BC5F}" dt="2022-06-25T14:26:18.553" v="1382"/>
          <ac:picMkLst>
            <pc:docMk/>
            <pc:sldMk cId="2664227108" sldId="308"/>
            <ac:picMk id="2" creationId="{DDB91F27-949A-798F-4DB6-20CBEB11444B}"/>
          </ac:picMkLst>
        </pc:picChg>
        <pc:picChg chg="add mod">
          <ac:chgData name="nicoleta.pasare" userId="S::nicoleta.pasare_gmail.com#ext#@eceuropaeu.onmicrosoft.com::626c99dc-7b27-4d04-a42b-100d8fcb0456" providerId="AD" clId="Web-{BA2CC2D4-7349-F43E-C53A-0AFE1964BC5F}" dt="2022-06-25T14:26:49.319" v="1398" actId="1076"/>
          <ac:picMkLst>
            <pc:docMk/>
            <pc:sldMk cId="2664227108" sldId="308"/>
            <ac:picMk id="3" creationId="{0F9229CF-4379-2F9F-B010-C7376339FB34}"/>
          </ac:picMkLst>
        </pc:picChg>
      </pc:sldChg>
      <pc:sldChg chg="addSp modSp add replId">
        <pc:chgData name="nicoleta.pasare" userId="S::nicoleta.pasare_gmail.com#ext#@eceuropaeu.onmicrosoft.com::626c99dc-7b27-4d04-a42b-100d8fcb0456" providerId="AD" clId="Web-{BA2CC2D4-7349-F43E-C53A-0AFE1964BC5F}" dt="2022-06-25T15:41:14.023" v="1797" actId="1076"/>
        <pc:sldMkLst>
          <pc:docMk/>
          <pc:sldMk cId="4154822650" sldId="309"/>
        </pc:sldMkLst>
        <pc:spChg chg="mod">
          <ac:chgData name="nicoleta.pasare" userId="S::nicoleta.pasare_gmail.com#ext#@eceuropaeu.onmicrosoft.com::626c99dc-7b27-4d04-a42b-100d8fcb0456" providerId="AD" clId="Web-{BA2CC2D4-7349-F43E-C53A-0AFE1964BC5F}" dt="2022-06-25T14:30:18.811" v="1425" actId="1076"/>
          <ac:spMkLst>
            <pc:docMk/>
            <pc:sldMk cId="4154822650" sldId="309"/>
            <ac:spMk id="394" creationId="{00000000-0000-0000-0000-000000000000}"/>
          </ac:spMkLst>
        </pc:spChg>
        <pc:picChg chg="add mod">
          <ac:chgData name="nicoleta.pasare" userId="S::nicoleta.pasare_gmail.com#ext#@eceuropaeu.onmicrosoft.com::626c99dc-7b27-4d04-a42b-100d8fcb0456" providerId="AD" clId="Web-{BA2CC2D4-7349-F43E-C53A-0AFE1964BC5F}" dt="2022-06-25T15:41:14.023" v="1797" actId="1076"/>
          <ac:picMkLst>
            <pc:docMk/>
            <pc:sldMk cId="4154822650" sldId="309"/>
            <ac:picMk id="2" creationId="{84BB53DD-BF79-220C-7D37-3BCD20AA709B}"/>
          </ac:picMkLst>
        </pc:picChg>
      </pc:sldChg>
      <pc:sldChg chg="addSp modSp add replId">
        <pc:chgData name="nicoleta.pasare" userId="S::nicoleta.pasare_gmail.com#ext#@eceuropaeu.onmicrosoft.com::626c99dc-7b27-4d04-a42b-100d8fcb0456" providerId="AD" clId="Web-{BA2CC2D4-7349-F43E-C53A-0AFE1964BC5F}" dt="2022-06-25T14:30:12.155" v="1424" actId="1076"/>
        <pc:sldMkLst>
          <pc:docMk/>
          <pc:sldMk cId="3520828497" sldId="310"/>
        </pc:sldMkLst>
        <pc:spChg chg="mod">
          <ac:chgData name="nicoleta.pasare" userId="S::nicoleta.pasare_gmail.com#ext#@eceuropaeu.onmicrosoft.com::626c99dc-7b27-4d04-a42b-100d8fcb0456" providerId="AD" clId="Web-{BA2CC2D4-7349-F43E-C53A-0AFE1964BC5F}" dt="2022-06-25T14:30:02.170" v="1419" actId="1076"/>
          <ac:spMkLst>
            <pc:docMk/>
            <pc:sldMk cId="3520828497" sldId="310"/>
            <ac:spMk id="394" creationId="{00000000-0000-0000-0000-000000000000}"/>
          </ac:spMkLst>
        </pc:spChg>
        <pc:picChg chg="add mod">
          <ac:chgData name="nicoleta.pasare" userId="S::nicoleta.pasare_gmail.com#ext#@eceuropaeu.onmicrosoft.com::626c99dc-7b27-4d04-a42b-100d8fcb0456" providerId="AD" clId="Web-{BA2CC2D4-7349-F43E-C53A-0AFE1964BC5F}" dt="2022-06-25T14:30:12.155" v="1424" actId="1076"/>
          <ac:picMkLst>
            <pc:docMk/>
            <pc:sldMk cId="3520828497" sldId="310"/>
            <ac:picMk id="2" creationId="{18FC54DD-AAEE-CEED-4886-5CC079AEBABF}"/>
          </ac:picMkLst>
        </pc:picChg>
      </pc:sldChg>
    </pc:docChg>
  </pc:docChgLst>
  <pc:docChgLst>
    <pc:chgData name="costezki.eugen" userId="S::costezki.eugen_gmail.com#ext#@eceuropaeu.onmicrosoft.com::fb0710ba-d485-4dcc-b56f-35d43e2bc44c" providerId="AD" clId="Web-{1FAF6608-F43D-410E-8AB0-F70CEEDAD794}"/>
    <pc:docChg chg="modSld sldOrd">
      <pc:chgData name="costezki.eugen" userId="S::costezki.eugen_gmail.com#ext#@eceuropaeu.onmicrosoft.com::fb0710ba-d485-4dcc-b56f-35d43e2bc44c" providerId="AD" clId="Web-{1FAF6608-F43D-410E-8AB0-F70CEEDAD794}" dt="2022-06-28T07:58:40.592" v="29" actId="14100"/>
      <pc:docMkLst>
        <pc:docMk/>
      </pc:docMkLst>
      <pc:sldChg chg="modSp">
        <pc:chgData name="costezki.eugen" userId="S::costezki.eugen_gmail.com#ext#@eceuropaeu.onmicrosoft.com::fb0710ba-d485-4dcc-b56f-35d43e2bc44c" providerId="AD" clId="Web-{1FAF6608-F43D-410E-8AB0-F70CEEDAD794}" dt="2022-06-28T07:58:40.592" v="29" actId="14100"/>
        <pc:sldMkLst>
          <pc:docMk/>
          <pc:sldMk cId="3520828497" sldId="310"/>
        </pc:sldMkLst>
        <pc:picChg chg="mod">
          <ac:chgData name="costezki.eugen" userId="S::costezki.eugen_gmail.com#ext#@eceuropaeu.onmicrosoft.com::fb0710ba-d485-4dcc-b56f-35d43e2bc44c" providerId="AD" clId="Web-{1FAF6608-F43D-410E-8AB0-F70CEEDAD794}" dt="2022-06-28T07:58:40.592" v="29" actId="14100"/>
          <ac:picMkLst>
            <pc:docMk/>
            <pc:sldMk cId="3520828497" sldId="310"/>
            <ac:picMk id="3" creationId="{C7782403-9355-0B48-145E-6E6A6D5F1FF0}"/>
          </ac:picMkLst>
        </pc:picChg>
      </pc:sldChg>
      <pc:sldChg chg="modSp ord">
        <pc:chgData name="costezki.eugen" userId="S::costezki.eugen_gmail.com#ext#@eceuropaeu.onmicrosoft.com::fb0710ba-d485-4dcc-b56f-35d43e2bc44c" providerId="AD" clId="Web-{1FAF6608-F43D-410E-8AB0-F70CEEDAD794}" dt="2022-06-28T07:54:36.634" v="26"/>
        <pc:sldMkLst>
          <pc:docMk/>
          <pc:sldMk cId="3709958893" sldId="312"/>
        </pc:sldMkLst>
        <pc:spChg chg="mod">
          <ac:chgData name="costezki.eugen" userId="S::costezki.eugen_gmail.com#ext#@eceuropaeu.onmicrosoft.com::fb0710ba-d485-4dcc-b56f-35d43e2bc44c" providerId="AD" clId="Web-{1FAF6608-F43D-410E-8AB0-F70CEEDAD794}" dt="2022-06-28T07:53:16.555" v="25" actId="20577"/>
          <ac:spMkLst>
            <pc:docMk/>
            <pc:sldMk cId="3709958893" sldId="312"/>
            <ac:spMk id="39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55950" y="5078600"/>
            <a:ext cx="6047725" cy="48113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1: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5" name="Google Shape;385;p1: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6530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90751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1" indent="0">
              <a:buNone/>
            </a:pPr>
            <a:r>
              <a:rPr lang="en-US"/>
              <a:t>       - Procurement object</a:t>
            </a:r>
          </a:p>
          <a:p>
            <a:pPr marL="0" lvl="1" indent="0">
              <a:buNone/>
            </a:pPr>
            <a:r>
              <a:rPr lang="en-US"/>
              <a:t>       - Role</a:t>
            </a:r>
            <a:br>
              <a:rPr lang="en-US"/>
            </a:br>
            <a:r>
              <a:rPr lang="en-US"/>
              <a:t>       - Agent</a:t>
            </a:r>
          </a:p>
          <a:p>
            <a:pPr marL="0" lvl="1" indent="0">
              <a:buNone/>
            </a:pPr>
            <a:r>
              <a:rPr lang="en-US"/>
              <a:t>       - Term</a:t>
            </a:r>
          </a:p>
          <a:p>
            <a:pPr marL="0" lvl="1" indent="0">
              <a:buNone/>
            </a:pPr>
            <a:r>
              <a:rPr lang="en-US"/>
              <a:t>       - Criterion</a:t>
            </a:r>
          </a:p>
          <a:p>
            <a:pPr marL="0" lvl="1" indent="0">
              <a:buNone/>
            </a:pPr>
            <a:r>
              <a:rPr lang="en-US"/>
              <a:t>       - Strategic Procurement</a:t>
            </a:r>
          </a:p>
          <a:p>
            <a:pPr marL="0" lvl="1" indent="0">
              <a:buNone/>
            </a:pPr>
            <a:r>
              <a:rPr lang="en-US"/>
              <a:t>       - Technique</a:t>
            </a:r>
          </a:p>
          <a:p>
            <a:pPr marL="0" lvl="1" indent="0">
              <a:buNone/>
            </a:pPr>
            <a:r>
              <a:rPr lang="en-US"/>
              <a:t>       - Contextual description</a:t>
            </a:r>
          </a:p>
          <a:p>
            <a:pPr marL="0" lvl="1" indent="0">
              <a:buNone/>
            </a:pPr>
            <a:r>
              <a:rPr lang="en-US"/>
              <a:t>       - Document</a:t>
            </a:r>
          </a:p>
          <a:p>
            <a:pPr marL="0" lvl="1" indent="0">
              <a:buNone/>
            </a:pPr>
            <a:r>
              <a:rPr lang="en-US"/>
              <a:t>       - Notice description</a:t>
            </a:r>
          </a:p>
          <a:p>
            <a:pPr marL="0" lvl="1" indent="0">
              <a:buNone/>
            </a:pPr>
            <a:r>
              <a:rPr lang="en-US"/>
              <a:t>       - Empirical types</a:t>
            </a:r>
          </a:p>
          <a:p>
            <a:pPr marL="0" lvl="1" indent="0">
              <a:buNone/>
            </a:pPr>
            <a:r>
              <a:rPr lang="en-US"/>
              <a:t>       - Controlled Vocabularies</a:t>
            </a:r>
            <a:endParaRPr/>
          </a:p>
        </p:txBody>
      </p:sp>
      <p:sp>
        <p:nvSpPr>
          <p:cNvPr id="391" name="Google Shape;391;p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3455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9502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4060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39741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47423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indent="0">
              <a:buNone/>
            </a:pPr>
            <a:r>
              <a:rPr lang="en-US"/>
              <a:t>Modules are not packages! These are model extensions that import </a:t>
            </a:r>
            <a:r>
              <a:rPr lang="en-US" err="1"/>
              <a:t>ePO</a:t>
            </a:r>
            <a:r>
              <a:rPr lang="en-US"/>
              <a:t> core.</a:t>
            </a:r>
            <a:endParaRPr/>
          </a:p>
        </p:txBody>
      </p:sp>
      <p:sp>
        <p:nvSpPr>
          <p:cNvPr id="391" name="Google Shape;391;p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85231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00205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indent="0">
              <a:buNone/>
            </a:pPr>
            <a:r>
              <a:rPr lang="en-US"/>
              <a:t>Maybe a short demo on the website.</a:t>
            </a:r>
            <a:endParaRPr/>
          </a:p>
        </p:txBody>
      </p:sp>
      <p:sp>
        <p:nvSpPr>
          <p:cNvPr id="391" name="Google Shape;391;p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7105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98073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22097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08459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52806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65676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47660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70143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08281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8976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1604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61252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00719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85324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38104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94410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10: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7" name="Google Shape;437;p10: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85462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4054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77702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9012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9767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5035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58749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8553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3761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1993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1744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5293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5796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8"/>
        <p:cNvGrpSpPr/>
        <p:nvPr/>
      </p:nvGrpSpPr>
      <p:grpSpPr>
        <a:xfrm>
          <a:off x="0" y="0"/>
          <a:ext cx="0" cy="0"/>
          <a:chOff x="0" y="0"/>
          <a:chExt cx="0" cy="0"/>
        </a:xfrm>
      </p:grpSpPr>
      <p:sp>
        <p:nvSpPr>
          <p:cNvPr id="9" name="Google Shape;9;p12"/>
          <p:cNvSpPr txBox="1">
            <a:spLocks noGrp="1"/>
          </p:cNvSpPr>
          <p:nvPr>
            <p:ph type="title"/>
          </p:nvPr>
        </p:nvSpPr>
        <p:spPr>
          <a:xfrm>
            <a:off x="1160640" y="1065600"/>
            <a:ext cx="9143640" cy="2387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 name="Google Shape;10;p12"/>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8"/>
        <p:cNvGrpSpPr/>
        <p:nvPr/>
      </p:nvGrpSpPr>
      <p:grpSpPr>
        <a:xfrm>
          <a:off x="0" y="0"/>
          <a:ext cx="0" cy="0"/>
          <a:chOff x="0" y="0"/>
          <a:chExt cx="0" cy="0"/>
        </a:xfrm>
      </p:grpSpPr>
      <p:sp>
        <p:nvSpPr>
          <p:cNvPr id="39" name="Google Shape;39;p35"/>
          <p:cNvSpPr txBox="1">
            <a:spLocks noGrp="1"/>
          </p:cNvSpPr>
          <p:nvPr>
            <p:ph type="title"/>
          </p:nvPr>
        </p:nvSpPr>
        <p:spPr>
          <a:xfrm>
            <a:off x="1160640" y="1065600"/>
            <a:ext cx="9143640" cy="2387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35"/>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1" name="Google Shape;41;p35"/>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2"/>
        <p:cNvGrpSpPr/>
        <p:nvPr/>
      </p:nvGrpSpPr>
      <p:grpSpPr>
        <a:xfrm>
          <a:off x="0" y="0"/>
          <a:ext cx="0" cy="0"/>
          <a:chOff x="0" y="0"/>
          <a:chExt cx="0" cy="0"/>
        </a:xfrm>
      </p:grpSpPr>
      <p:sp>
        <p:nvSpPr>
          <p:cNvPr id="43" name="Google Shape;43;p36"/>
          <p:cNvSpPr txBox="1">
            <a:spLocks noGrp="1"/>
          </p:cNvSpPr>
          <p:nvPr>
            <p:ph type="title"/>
          </p:nvPr>
        </p:nvSpPr>
        <p:spPr>
          <a:xfrm>
            <a:off x="1160640" y="1065600"/>
            <a:ext cx="9143640" cy="2387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36"/>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5" name="Google Shape;45;p36"/>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6" name="Google Shape;46;p36"/>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7" name="Google Shape;47;p36"/>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8"/>
        <p:cNvGrpSpPr/>
        <p:nvPr/>
      </p:nvGrpSpPr>
      <p:grpSpPr>
        <a:xfrm>
          <a:off x="0" y="0"/>
          <a:ext cx="0" cy="0"/>
          <a:chOff x="0" y="0"/>
          <a:chExt cx="0" cy="0"/>
        </a:xfrm>
      </p:grpSpPr>
      <p:sp>
        <p:nvSpPr>
          <p:cNvPr id="49" name="Google Shape;49;p37"/>
          <p:cNvSpPr txBox="1">
            <a:spLocks noGrp="1"/>
          </p:cNvSpPr>
          <p:nvPr>
            <p:ph type="title"/>
          </p:nvPr>
        </p:nvSpPr>
        <p:spPr>
          <a:xfrm>
            <a:off x="1160640" y="1065600"/>
            <a:ext cx="9143640" cy="2387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37"/>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1" name="Google Shape;51;p37"/>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2" name="Google Shape;52;p37"/>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3" name="Google Shape;53;p37"/>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4" name="Google Shape;54;p37"/>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5" name="Google Shape;55;p37"/>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63"/>
        <p:cNvGrpSpPr/>
        <p:nvPr/>
      </p:nvGrpSpPr>
      <p:grpSpPr>
        <a:xfrm>
          <a:off x="0" y="0"/>
          <a:ext cx="0" cy="0"/>
          <a:chOff x="0" y="0"/>
          <a:chExt cx="0" cy="0"/>
        </a:xfrm>
      </p:grpSpPr>
      <p:sp>
        <p:nvSpPr>
          <p:cNvPr id="64" name="Google Shape;64;p49"/>
          <p:cNvSpPr txBox="1">
            <a:spLocks noGrp="1"/>
          </p:cNvSpPr>
          <p:nvPr>
            <p:ph type="title"/>
          </p:nvPr>
        </p:nvSpPr>
        <p:spPr>
          <a:xfrm>
            <a:off x="1160640" y="1065600"/>
            <a:ext cx="9143640" cy="2387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49"/>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66"/>
        <p:cNvGrpSpPr/>
        <p:nvPr/>
      </p:nvGrpSpPr>
      <p:grpSpPr>
        <a:xfrm>
          <a:off x="0" y="0"/>
          <a:ext cx="0" cy="0"/>
          <a:chOff x="0" y="0"/>
          <a:chExt cx="0" cy="0"/>
        </a:xfrm>
      </p:grpSpPr>
      <p:sp>
        <p:nvSpPr>
          <p:cNvPr id="67" name="Google Shape;67;p50"/>
          <p:cNvSpPr txBox="1">
            <a:spLocks noGrp="1"/>
          </p:cNvSpPr>
          <p:nvPr>
            <p:ph type="title"/>
          </p:nvPr>
        </p:nvSpPr>
        <p:spPr>
          <a:xfrm>
            <a:off x="1160640" y="1065600"/>
            <a:ext cx="9143640" cy="2387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50"/>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69"/>
        <p:cNvGrpSpPr/>
        <p:nvPr/>
      </p:nvGrpSpPr>
      <p:grpSpPr>
        <a:xfrm>
          <a:off x="0" y="0"/>
          <a:ext cx="0" cy="0"/>
          <a:chOff x="0" y="0"/>
          <a:chExt cx="0" cy="0"/>
        </a:xfrm>
      </p:grpSpPr>
      <p:sp>
        <p:nvSpPr>
          <p:cNvPr id="70" name="Google Shape;70;p51"/>
          <p:cNvSpPr txBox="1">
            <a:spLocks noGrp="1"/>
          </p:cNvSpPr>
          <p:nvPr>
            <p:ph type="title"/>
          </p:nvPr>
        </p:nvSpPr>
        <p:spPr>
          <a:xfrm>
            <a:off x="1160640" y="1065600"/>
            <a:ext cx="9143640" cy="2387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51"/>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72" name="Google Shape;72;p51"/>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52"/>
          <p:cNvSpPr txBox="1">
            <a:spLocks noGrp="1"/>
          </p:cNvSpPr>
          <p:nvPr>
            <p:ph type="title"/>
          </p:nvPr>
        </p:nvSpPr>
        <p:spPr>
          <a:xfrm>
            <a:off x="1160640" y="1065600"/>
            <a:ext cx="9143640" cy="2387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75"/>
        <p:cNvGrpSpPr/>
        <p:nvPr/>
      </p:nvGrpSpPr>
      <p:grpSpPr>
        <a:xfrm>
          <a:off x="0" y="0"/>
          <a:ext cx="0" cy="0"/>
          <a:chOff x="0" y="0"/>
          <a:chExt cx="0" cy="0"/>
        </a:xfrm>
      </p:grpSpPr>
      <p:sp>
        <p:nvSpPr>
          <p:cNvPr id="76" name="Google Shape;76;p53"/>
          <p:cNvSpPr txBox="1">
            <a:spLocks noGrp="1"/>
          </p:cNvSpPr>
          <p:nvPr>
            <p:ph type="subTitle" idx="1"/>
          </p:nvPr>
        </p:nvSpPr>
        <p:spPr>
          <a:xfrm>
            <a:off x="1160640" y="1065600"/>
            <a:ext cx="9143640" cy="110667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77"/>
        <p:cNvGrpSpPr/>
        <p:nvPr/>
      </p:nvGrpSpPr>
      <p:grpSpPr>
        <a:xfrm>
          <a:off x="0" y="0"/>
          <a:ext cx="0" cy="0"/>
          <a:chOff x="0" y="0"/>
          <a:chExt cx="0" cy="0"/>
        </a:xfrm>
      </p:grpSpPr>
      <p:sp>
        <p:nvSpPr>
          <p:cNvPr id="78" name="Google Shape;78;p54"/>
          <p:cNvSpPr txBox="1">
            <a:spLocks noGrp="1"/>
          </p:cNvSpPr>
          <p:nvPr>
            <p:ph type="title"/>
          </p:nvPr>
        </p:nvSpPr>
        <p:spPr>
          <a:xfrm>
            <a:off x="1160640" y="1065600"/>
            <a:ext cx="9143640" cy="2387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54"/>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0" name="Google Shape;80;p54"/>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1" name="Google Shape;81;p54"/>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1"/>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82"/>
        <p:cNvGrpSpPr/>
        <p:nvPr/>
      </p:nvGrpSpPr>
      <p:grpSpPr>
        <a:xfrm>
          <a:off x="0" y="0"/>
          <a:ext cx="0" cy="0"/>
          <a:chOff x="0" y="0"/>
          <a:chExt cx="0" cy="0"/>
        </a:xfrm>
      </p:grpSpPr>
      <p:sp>
        <p:nvSpPr>
          <p:cNvPr id="83" name="Google Shape;83;p55"/>
          <p:cNvSpPr txBox="1">
            <a:spLocks noGrp="1"/>
          </p:cNvSpPr>
          <p:nvPr>
            <p:ph type="title"/>
          </p:nvPr>
        </p:nvSpPr>
        <p:spPr>
          <a:xfrm>
            <a:off x="1160640" y="1065600"/>
            <a:ext cx="9143640" cy="2387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55"/>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5" name="Google Shape;85;p55"/>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6" name="Google Shape;86;p55"/>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87"/>
        <p:cNvGrpSpPr/>
        <p:nvPr/>
      </p:nvGrpSpPr>
      <p:grpSpPr>
        <a:xfrm>
          <a:off x="0" y="0"/>
          <a:ext cx="0" cy="0"/>
          <a:chOff x="0" y="0"/>
          <a:chExt cx="0" cy="0"/>
        </a:xfrm>
      </p:grpSpPr>
      <p:sp>
        <p:nvSpPr>
          <p:cNvPr id="88" name="Google Shape;88;p56"/>
          <p:cNvSpPr txBox="1">
            <a:spLocks noGrp="1"/>
          </p:cNvSpPr>
          <p:nvPr>
            <p:ph type="title"/>
          </p:nvPr>
        </p:nvSpPr>
        <p:spPr>
          <a:xfrm>
            <a:off x="1160640" y="1065600"/>
            <a:ext cx="9143640" cy="2387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56"/>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90" name="Google Shape;90;p56"/>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91" name="Google Shape;91;p56"/>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92"/>
        <p:cNvGrpSpPr/>
        <p:nvPr/>
      </p:nvGrpSpPr>
      <p:grpSpPr>
        <a:xfrm>
          <a:off x="0" y="0"/>
          <a:ext cx="0" cy="0"/>
          <a:chOff x="0" y="0"/>
          <a:chExt cx="0" cy="0"/>
        </a:xfrm>
      </p:grpSpPr>
      <p:sp>
        <p:nvSpPr>
          <p:cNvPr id="93" name="Google Shape;93;p57"/>
          <p:cNvSpPr txBox="1">
            <a:spLocks noGrp="1"/>
          </p:cNvSpPr>
          <p:nvPr>
            <p:ph type="title"/>
          </p:nvPr>
        </p:nvSpPr>
        <p:spPr>
          <a:xfrm>
            <a:off x="1160640" y="1065600"/>
            <a:ext cx="9143640" cy="2387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57"/>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95" name="Google Shape;95;p57"/>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96"/>
        <p:cNvGrpSpPr/>
        <p:nvPr/>
      </p:nvGrpSpPr>
      <p:grpSpPr>
        <a:xfrm>
          <a:off x="0" y="0"/>
          <a:ext cx="0" cy="0"/>
          <a:chOff x="0" y="0"/>
          <a:chExt cx="0" cy="0"/>
        </a:xfrm>
      </p:grpSpPr>
      <p:sp>
        <p:nvSpPr>
          <p:cNvPr id="97" name="Google Shape;97;p58"/>
          <p:cNvSpPr txBox="1">
            <a:spLocks noGrp="1"/>
          </p:cNvSpPr>
          <p:nvPr>
            <p:ph type="title"/>
          </p:nvPr>
        </p:nvSpPr>
        <p:spPr>
          <a:xfrm>
            <a:off x="1160640" y="1065600"/>
            <a:ext cx="9143640" cy="2387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58"/>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99" name="Google Shape;99;p58"/>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0" name="Google Shape;100;p58"/>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1" name="Google Shape;101;p58"/>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02"/>
        <p:cNvGrpSpPr/>
        <p:nvPr/>
      </p:nvGrpSpPr>
      <p:grpSpPr>
        <a:xfrm>
          <a:off x="0" y="0"/>
          <a:ext cx="0" cy="0"/>
          <a:chOff x="0" y="0"/>
          <a:chExt cx="0" cy="0"/>
        </a:xfrm>
      </p:grpSpPr>
      <p:sp>
        <p:nvSpPr>
          <p:cNvPr id="103" name="Google Shape;103;p59"/>
          <p:cNvSpPr txBox="1">
            <a:spLocks noGrp="1"/>
          </p:cNvSpPr>
          <p:nvPr>
            <p:ph type="title"/>
          </p:nvPr>
        </p:nvSpPr>
        <p:spPr>
          <a:xfrm>
            <a:off x="1160640" y="1065600"/>
            <a:ext cx="9143640" cy="2387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59"/>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5" name="Google Shape;105;p59"/>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6" name="Google Shape;106;p59"/>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7" name="Google Shape;107;p59"/>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8" name="Google Shape;108;p59"/>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9" name="Google Shape;109;p59"/>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335"/>
        <p:cNvGrpSpPr/>
        <p:nvPr/>
      </p:nvGrpSpPr>
      <p:grpSpPr>
        <a:xfrm>
          <a:off x="0" y="0"/>
          <a:ext cx="0" cy="0"/>
          <a:chOff x="0" y="0"/>
          <a:chExt cx="0" cy="0"/>
        </a:xfrm>
      </p:grpSpPr>
      <p:sp>
        <p:nvSpPr>
          <p:cNvPr id="336" name="Google Shape;336;p26"/>
          <p:cNvSpPr txBox="1">
            <a:spLocks noGrp="1"/>
          </p:cNvSpPr>
          <p:nvPr>
            <p:ph type="title"/>
          </p:nvPr>
        </p:nvSpPr>
        <p:spPr>
          <a:xfrm>
            <a:off x="1160640" y="1065600"/>
            <a:ext cx="9143640" cy="2387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7" name="Google Shape;337;p26"/>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38"/>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339"/>
        <p:cNvGrpSpPr/>
        <p:nvPr/>
      </p:nvGrpSpPr>
      <p:grpSpPr>
        <a:xfrm>
          <a:off x="0" y="0"/>
          <a:ext cx="0" cy="0"/>
          <a:chOff x="0" y="0"/>
          <a:chExt cx="0" cy="0"/>
        </a:xfrm>
      </p:grpSpPr>
      <p:sp>
        <p:nvSpPr>
          <p:cNvPr id="340" name="Google Shape;340;p105"/>
          <p:cNvSpPr txBox="1">
            <a:spLocks noGrp="1"/>
          </p:cNvSpPr>
          <p:nvPr>
            <p:ph type="title"/>
          </p:nvPr>
        </p:nvSpPr>
        <p:spPr>
          <a:xfrm>
            <a:off x="1160640" y="1065600"/>
            <a:ext cx="9143640" cy="2387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1" name="Google Shape;341;p105"/>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342"/>
        <p:cNvGrpSpPr/>
        <p:nvPr/>
      </p:nvGrpSpPr>
      <p:grpSpPr>
        <a:xfrm>
          <a:off x="0" y="0"/>
          <a:ext cx="0" cy="0"/>
          <a:chOff x="0" y="0"/>
          <a:chExt cx="0" cy="0"/>
        </a:xfrm>
      </p:grpSpPr>
      <p:sp>
        <p:nvSpPr>
          <p:cNvPr id="343" name="Google Shape;343;p106"/>
          <p:cNvSpPr txBox="1">
            <a:spLocks noGrp="1"/>
          </p:cNvSpPr>
          <p:nvPr>
            <p:ph type="title"/>
          </p:nvPr>
        </p:nvSpPr>
        <p:spPr>
          <a:xfrm>
            <a:off x="1160640" y="1065600"/>
            <a:ext cx="9143640" cy="2387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4" name="Google Shape;344;p106"/>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45" name="Google Shape;345;p106"/>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6"/>
        <p:cNvGrpSpPr/>
        <p:nvPr/>
      </p:nvGrpSpPr>
      <p:grpSpPr>
        <a:xfrm>
          <a:off x="0" y="0"/>
          <a:ext cx="0" cy="0"/>
          <a:chOff x="0" y="0"/>
          <a:chExt cx="0" cy="0"/>
        </a:xfrm>
      </p:grpSpPr>
      <p:sp>
        <p:nvSpPr>
          <p:cNvPr id="347" name="Google Shape;347;p107"/>
          <p:cNvSpPr txBox="1">
            <a:spLocks noGrp="1"/>
          </p:cNvSpPr>
          <p:nvPr>
            <p:ph type="title"/>
          </p:nvPr>
        </p:nvSpPr>
        <p:spPr>
          <a:xfrm>
            <a:off x="1160640" y="1065600"/>
            <a:ext cx="9143640" cy="2387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2"/>
        <p:cNvGrpSpPr/>
        <p:nvPr/>
      </p:nvGrpSpPr>
      <p:grpSpPr>
        <a:xfrm>
          <a:off x="0" y="0"/>
          <a:ext cx="0" cy="0"/>
          <a:chOff x="0" y="0"/>
          <a:chExt cx="0" cy="0"/>
        </a:xfrm>
      </p:grpSpPr>
      <p:sp>
        <p:nvSpPr>
          <p:cNvPr id="13" name="Google Shape;13;p28"/>
          <p:cNvSpPr txBox="1">
            <a:spLocks noGrp="1"/>
          </p:cNvSpPr>
          <p:nvPr>
            <p:ph type="title"/>
          </p:nvPr>
        </p:nvSpPr>
        <p:spPr>
          <a:xfrm>
            <a:off x="1160640" y="1065600"/>
            <a:ext cx="9143640" cy="2387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8"/>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348"/>
        <p:cNvGrpSpPr/>
        <p:nvPr/>
      </p:nvGrpSpPr>
      <p:grpSpPr>
        <a:xfrm>
          <a:off x="0" y="0"/>
          <a:ext cx="0" cy="0"/>
          <a:chOff x="0" y="0"/>
          <a:chExt cx="0" cy="0"/>
        </a:xfrm>
      </p:grpSpPr>
      <p:sp>
        <p:nvSpPr>
          <p:cNvPr id="349" name="Google Shape;349;p108"/>
          <p:cNvSpPr txBox="1">
            <a:spLocks noGrp="1"/>
          </p:cNvSpPr>
          <p:nvPr>
            <p:ph type="subTitle" idx="1"/>
          </p:nvPr>
        </p:nvSpPr>
        <p:spPr>
          <a:xfrm>
            <a:off x="1160640" y="1065600"/>
            <a:ext cx="9143640" cy="110667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350"/>
        <p:cNvGrpSpPr/>
        <p:nvPr/>
      </p:nvGrpSpPr>
      <p:grpSpPr>
        <a:xfrm>
          <a:off x="0" y="0"/>
          <a:ext cx="0" cy="0"/>
          <a:chOff x="0" y="0"/>
          <a:chExt cx="0" cy="0"/>
        </a:xfrm>
      </p:grpSpPr>
      <p:sp>
        <p:nvSpPr>
          <p:cNvPr id="351" name="Google Shape;351;p109"/>
          <p:cNvSpPr txBox="1">
            <a:spLocks noGrp="1"/>
          </p:cNvSpPr>
          <p:nvPr>
            <p:ph type="title"/>
          </p:nvPr>
        </p:nvSpPr>
        <p:spPr>
          <a:xfrm>
            <a:off x="1160640" y="1065600"/>
            <a:ext cx="9143640" cy="2387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2" name="Google Shape;352;p109"/>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53" name="Google Shape;353;p109"/>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54" name="Google Shape;354;p109"/>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355"/>
        <p:cNvGrpSpPr/>
        <p:nvPr/>
      </p:nvGrpSpPr>
      <p:grpSpPr>
        <a:xfrm>
          <a:off x="0" y="0"/>
          <a:ext cx="0" cy="0"/>
          <a:chOff x="0" y="0"/>
          <a:chExt cx="0" cy="0"/>
        </a:xfrm>
      </p:grpSpPr>
      <p:sp>
        <p:nvSpPr>
          <p:cNvPr id="356" name="Google Shape;356;p110"/>
          <p:cNvSpPr txBox="1">
            <a:spLocks noGrp="1"/>
          </p:cNvSpPr>
          <p:nvPr>
            <p:ph type="title"/>
          </p:nvPr>
        </p:nvSpPr>
        <p:spPr>
          <a:xfrm>
            <a:off x="1160640" y="1065600"/>
            <a:ext cx="9143640" cy="2387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7" name="Google Shape;357;p110"/>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58" name="Google Shape;358;p110"/>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59" name="Google Shape;359;p110"/>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60"/>
        <p:cNvGrpSpPr/>
        <p:nvPr/>
      </p:nvGrpSpPr>
      <p:grpSpPr>
        <a:xfrm>
          <a:off x="0" y="0"/>
          <a:ext cx="0" cy="0"/>
          <a:chOff x="0" y="0"/>
          <a:chExt cx="0" cy="0"/>
        </a:xfrm>
      </p:grpSpPr>
      <p:sp>
        <p:nvSpPr>
          <p:cNvPr id="361" name="Google Shape;361;p111"/>
          <p:cNvSpPr txBox="1">
            <a:spLocks noGrp="1"/>
          </p:cNvSpPr>
          <p:nvPr>
            <p:ph type="title"/>
          </p:nvPr>
        </p:nvSpPr>
        <p:spPr>
          <a:xfrm>
            <a:off x="1160640" y="1065600"/>
            <a:ext cx="9143640" cy="2387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2" name="Google Shape;362;p111"/>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63" name="Google Shape;363;p111"/>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64" name="Google Shape;364;p111"/>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65"/>
        <p:cNvGrpSpPr/>
        <p:nvPr/>
      </p:nvGrpSpPr>
      <p:grpSpPr>
        <a:xfrm>
          <a:off x="0" y="0"/>
          <a:ext cx="0" cy="0"/>
          <a:chOff x="0" y="0"/>
          <a:chExt cx="0" cy="0"/>
        </a:xfrm>
      </p:grpSpPr>
      <p:sp>
        <p:nvSpPr>
          <p:cNvPr id="366" name="Google Shape;366;p112"/>
          <p:cNvSpPr txBox="1">
            <a:spLocks noGrp="1"/>
          </p:cNvSpPr>
          <p:nvPr>
            <p:ph type="title"/>
          </p:nvPr>
        </p:nvSpPr>
        <p:spPr>
          <a:xfrm>
            <a:off x="1160640" y="1065600"/>
            <a:ext cx="9143640" cy="2387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7" name="Google Shape;367;p112"/>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68" name="Google Shape;368;p112"/>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369"/>
        <p:cNvGrpSpPr/>
        <p:nvPr/>
      </p:nvGrpSpPr>
      <p:grpSpPr>
        <a:xfrm>
          <a:off x="0" y="0"/>
          <a:ext cx="0" cy="0"/>
          <a:chOff x="0" y="0"/>
          <a:chExt cx="0" cy="0"/>
        </a:xfrm>
      </p:grpSpPr>
      <p:sp>
        <p:nvSpPr>
          <p:cNvPr id="370" name="Google Shape;370;p113"/>
          <p:cNvSpPr txBox="1">
            <a:spLocks noGrp="1"/>
          </p:cNvSpPr>
          <p:nvPr>
            <p:ph type="title"/>
          </p:nvPr>
        </p:nvSpPr>
        <p:spPr>
          <a:xfrm>
            <a:off x="1160640" y="1065600"/>
            <a:ext cx="9143640" cy="2387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1" name="Google Shape;371;p113"/>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2" name="Google Shape;372;p113"/>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3" name="Google Shape;373;p113"/>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4" name="Google Shape;374;p113"/>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375"/>
        <p:cNvGrpSpPr/>
        <p:nvPr/>
      </p:nvGrpSpPr>
      <p:grpSpPr>
        <a:xfrm>
          <a:off x="0" y="0"/>
          <a:ext cx="0" cy="0"/>
          <a:chOff x="0" y="0"/>
          <a:chExt cx="0" cy="0"/>
        </a:xfrm>
      </p:grpSpPr>
      <p:sp>
        <p:nvSpPr>
          <p:cNvPr id="376" name="Google Shape;376;p114"/>
          <p:cNvSpPr txBox="1">
            <a:spLocks noGrp="1"/>
          </p:cNvSpPr>
          <p:nvPr>
            <p:ph type="title"/>
          </p:nvPr>
        </p:nvSpPr>
        <p:spPr>
          <a:xfrm>
            <a:off x="1160640" y="1065600"/>
            <a:ext cx="9143640" cy="2387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7" name="Google Shape;377;p114"/>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8" name="Google Shape;378;p114"/>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9" name="Google Shape;379;p114"/>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80" name="Google Shape;380;p114"/>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81" name="Google Shape;381;p114"/>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82" name="Google Shape;382;p114"/>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5"/>
        <p:cNvGrpSpPr/>
        <p:nvPr/>
      </p:nvGrpSpPr>
      <p:grpSpPr>
        <a:xfrm>
          <a:off x="0" y="0"/>
          <a:ext cx="0" cy="0"/>
          <a:chOff x="0" y="0"/>
          <a:chExt cx="0" cy="0"/>
        </a:xfrm>
      </p:grpSpPr>
      <p:sp>
        <p:nvSpPr>
          <p:cNvPr id="16" name="Google Shape;16;p29"/>
          <p:cNvSpPr txBox="1">
            <a:spLocks noGrp="1"/>
          </p:cNvSpPr>
          <p:nvPr>
            <p:ph type="title"/>
          </p:nvPr>
        </p:nvSpPr>
        <p:spPr>
          <a:xfrm>
            <a:off x="1160640" y="1065600"/>
            <a:ext cx="9143640" cy="2387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9"/>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8" name="Google Shape;18;p29"/>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
        <p:cNvGrpSpPr/>
        <p:nvPr/>
      </p:nvGrpSpPr>
      <p:grpSpPr>
        <a:xfrm>
          <a:off x="0" y="0"/>
          <a:ext cx="0" cy="0"/>
          <a:chOff x="0" y="0"/>
          <a:chExt cx="0" cy="0"/>
        </a:xfrm>
      </p:grpSpPr>
      <p:sp>
        <p:nvSpPr>
          <p:cNvPr id="20" name="Google Shape;20;p30"/>
          <p:cNvSpPr txBox="1">
            <a:spLocks noGrp="1"/>
          </p:cNvSpPr>
          <p:nvPr>
            <p:ph type="title"/>
          </p:nvPr>
        </p:nvSpPr>
        <p:spPr>
          <a:xfrm>
            <a:off x="1160640" y="1065600"/>
            <a:ext cx="9143640" cy="2387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1"/>
        <p:cNvGrpSpPr/>
        <p:nvPr/>
      </p:nvGrpSpPr>
      <p:grpSpPr>
        <a:xfrm>
          <a:off x="0" y="0"/>
          <a:ext cx="0" cy="0"/>
          <a:chOff x="0" y="0"/>
          <a:chExt cx="0" cy="0"/>
        </a:xfrm>
      </p:grpSpPr>
      <p:sp>
        <p:nvSpPr>
          <p:cNvPr id="22" name="Google Shape;22;p31"/>
          <p:cNvSpPr txBox="1">
            <a:spLocks noGrp="1"/>
          </p:cNvSpPr>
          <p:nvPr>
            <p:ph type="subTitle" idx="1"/>
          </p:nvPr>
        </p:nvSpPr>
        <p:spPr>
          <a:xfrm>
            <a:off x="1160640" y="1065600"/>
            <a:ext cx="9143640" cy="110667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3"/>
        <p:cNvGrpSpPr/>
        <p:nvPr/>
      </p:nvGrpSpPr>
      <p:grpSpPr>
        <a:xfrm>
          <a:off x="0" y="0"/>
          <a:ext cx="0" cy="0"/>
          <a:chOff x="0" y="0"/>
          <a:chExt cx="0" cy="0"/>
        </a:xfrm>
      </p:grpSpPr>
      <p:sp>
        <p:nvSpPr>
          <p:cNvPr id="24" name="Google Shape;24;p32"/>
          <p:cNvSpPr txBox="1">
            <a:spLocks noGrp="1"/>
          </p:cNvSpPr>
          <p:nvPr>
            <p:ph type="title"/>
          </p:nvPr>
        </p:nvSpPr>
        <p:spPr>
          <a:xfrm>
            <a:off x="1160640" y="1065600"/>
            <a:ext cx="9143640" cy="2387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2"/>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6" name="Google Shape;26;p32"/>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7" name="Google Shape;27;p32"/>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8"/>
        <p:cNvGrpSpPr/>
        <p:nvPr/>
      </p:nvGrpSpPr>
      <p:grpSpPr>
        <a:xfrm>
          <a:off x="0" y="0"/>
          <a:ext cx="0" cy="0"/>
          <a:chOff x="0" y="0"/>
          <a:chExt cx="0" cy="0"/>
        </a:xfrm>
      </p:grpSpPr>
      <p:sp>
        <p:nvSpPr>
          <p:cNvPr id="29" name="Google Shape;29;p33"/>
          <p:cNvSpPr txBox="1">
            <a:spLocks noGrp="1"/>
          </p:cNvSpPr>
          <p:nvPr>
            <p:ph type="title"/>
          </p:nvPr>
        </p:nvSpPr>
        <p:spPr>
          <a:xfrm>
            <a:off x="1160640" y="1065600"/>
            <a:ext cx="9143640" cy="2387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3"/>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1" name="Google Shape;31;p33"/>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2" name="Google Shape;32;p33"/>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3"/>
        <p:cNvGrpSpPr/>
        <p:nvPr/>
      </p:nvGrpSpPr>
      <p:grpSpPr>
        <a:xfrm>
          <a:off x="0" y="0"/>
          <a:ext cx="0" cy="0"/>
          <a:chOff x="0" y="0"/>
          <a:chExt cx="0" cy="0"/>
        </a:xfrm>
      </p:grpSpPr>
      <p:sp>
        <p:nvSpPr>
          <p:cNvPr id="34" name="Google Shape;34;p34"/>
          <p:cNvSpPr txBox="1">
            <a:spLocks noGrp="1"/>
          </p:cNvSpPr>
          <p:nvPr>
            <p:ph type="title"/>
          </p:nvPr>
        </p:nvSpPr>
        <p:spPr>
          <a:xfrm>
            <a:off x="1160640" y="1065600"/>
            <a:ext cx="9143640" cy="2387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4"/>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6" name="Google Shape;36;p34"/>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 name="Google Shape;37;p34"/>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5"/>
        <p:cNvGrpSpPr/>
        <p:nvPr/>
      </p:nvGrpSpPr>
      <p:grpSpPr>
        <a:xfrm>
          <a:off x="0" y="0"/>
          <a:ext cx="0" cy="0"/>
          <a:chOff x="0" y="0"/>
          <a:chExt cx="0" cy="0"/>
        </a:xfrm>
      </p:grpSpPr>
      <p:sp>
        <p:nvSpPr>
          <p:cNvPr id="6" name="Google Shape;6;p11"/>
          <p:cNvSpPr txBox="1">
            <a:spLocks noGrp="1"/>
          </p:cNvSpPr>
          <p:nvPr>
            <p:ph type="title"/>
          </p:nvPr>
        </p:nvSpPr>
        <p:spPr>
          <a:xfrm>
            <a:off x="1160640" y="1532520"/>
            <a:ext cx="6564600" cy="2387160"/>
          </a:xfrm>
          <a:prstGeom prst="rect">
            <a:avLst/>
          </a:prstGeom>
          <a:noFill/>
          <a:ln>
            <a:noFill/>
          </a:ln>
        </p:spPr>
        <p:txBody>
          <a:bodyPr spcFirstLastPara="1" wrap="square" lIns="0" tIns="45700" rIns="0" bIns="0" anchor="b" anchorCtr="0">
            <a:norm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7" name="Google Shape;7;p11"/>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56"/>
        <p:cNvGrpSpPr/>
        <p:nvPr/>
      </p:nvGrpSpPr>
      <p:grpSpPr>
        <a:xfrm>
          <a:off x="0" y="0"/>
          <a:ext cx="0" cy="0"/>
          <a:chOff x="0" y="0"/>
          <a:chExt cx="0" cy="0"/>
        </a:xfrm>
      </p:grpSpPr>
      <p:sp>
        <p:nvSpPr>
          <p:cNvPr id="57" name="Google Shape;57;p15"/>
          <p:cNvSpPr txBox="1">
            <a:spLocks noGrp="1"/>
          </p:cNvSpPr>
          <p:nvPr>
            <p:ph type="title"/>
          </p:nvPr>
        </p:nvSpPr>
        <p:spPr>
          <a:xfrm>
            <a:off x="838080" y="127440"/>
            <a:ext cx="10497600" cy="1325160"/>
          </a:xfrm>
          <a:prstGeom prst="rect">
            <a:avLst/>
          </a:prstGeom>
          <a:noFill/>
          <a:ln>
            <a:noFill/>
          </a:ln>
        </p:spPr>
        <p:txBody>
          <a:bodyPr spcFirstLastPara="1" wrap="square" lIns="0" tIns="45700" rIns="0" bIns="0" anchor="b"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58" name="Google Shape;58;p15"/>
          <p:cNvSpPr txBox="1">
            <a:spLocks noGrp="1"/>
          </p:cNvSpPr>
          <p:nvPr>
            <p:ph type="dt" idx="10"/>
          </p:nvPr>
        </p:nvSpPr>
        <p:spPr>
          <a:xfrm>
            <a:off x="838080" y="6421320"/>
            <a:ext cx="879120" cy="364680"/>
          </a:xfrm>
          <a:prstGeom prst="rect">
            <a:avLst/>
          </a:prstGeom>
          <a:noFill/>
          <a:ln>
            <a:noFill/>
          </a:ln>
        </p:spPr>
        <p:txBody>
          <a:bodyPr spcFirstLastPara="1" wrap="square" lIns="36000" tIns="45700" rIns="91425" bIns="4570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59" name="Google Shape;59;p15"/>
          <p:cNvSpPr txBox="1">
            <a:spLocks noGrp="1"/>
          </p:cNvSpPr>
          <p:nvPr>
            <p:ph type="ftr" idx="11"/>
          </p:nvPr>
        </p:nvSpPr>
        <p:spPr>
          <a:xfrm>
            <a:off x="1717560" y="6421320"/>
            <a:ext cx="4114440" cy="364680"/>
          </a:xfrm>
          <a:prstGeom prst="rect">
            <a:avLst/>
          </a:prstGeom>
          <a:noFill/>
          <a:ln>
            <a:noFill/>
          </a:ln>
        </p:spPr>
        <p:txBody>
          <a:bodyPr spcFirstLastPara="1" wrap="square" lIns="0" tIns="45700" rIns="91425" bIns="4570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60" name="Google Shape;60;p15"/>
          <p:cNvSpPr txBox="1">
            <a:spLocks noGrp="1"/>
          </p:cNvSpPr>
          <p:nvPr>
            <p:ph type="sldNum" idx="12"/>
          </p:nvPr>
        </p:nvSpPr>
        <p:spPr>
          <a:xfrm>
            <a:off x="0" y="6421320"/>
            <a:ext cx="702000" cy="36468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buNone/>
              <a:defRPr sz="12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buNone/>
              <a:defRPr sz="12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buNone/>
              <a:defRPr sz="12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buNone/>
              <a:defRPr sz="12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buNone/>
              <a:defRPr sz="12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buNone/>
              <a:defRPr sz="12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buNone/>
              <a:defRPr sz="12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buNone/>
              <a:defRPr sz="12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buNone/>
              <a:defRPr sz="12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LU"/>
              <a:t>‹#›</a:t>
            </a:fld>
            <a:endParaRPr>
              <a:latin typeface="Times New Roman"/>
              <a:ea typeface="Times New Roman"/>
              <a:cs typeface="Times New Roman"/>
              <a:sym typeface="Times New Roman"/>
            </a:endParaRPr>
          </a:p>
        </p:txBody>
      </p:sp>
      <p:sp>
        <p:nvSpPr>
          <p:cNvPr id="61" name="Google Shape;61;p15"/>
          <p:cNvSpPr txBox="1">
            <a:spLocks noGrp="1"/>
          </p:cNvSpPr>
          <p:nvPr>
            <p:ph type="body" idx="1"/>
          </p:nvPr>
        </p:nvSpPr>
        <p:spPr>
          <a:xfrm>
            <a:off x="838080" y="1805400"/>
            <a:ext cx="10497600" cy="4220280"/>
          </a:xfrm>
          <a:prstGeom prst="rect">
            <a:avLst/>
          </a:prstGeom>
          <a:noFill/>
          <a:ln>
            <a:noFill/>
          </a:ln>
        </p:spPr>
        <p:txBody>
          <a:bodyPr spcFirstLastPara="1" wrap="square" lIns="0"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332"/>
        <p:cNvGrpSpPr/>
        <p:nvPr/>
      </p:nvGrpSpPr>
      <p:grpSpPr>
        <a:xfrm>
          <a:off x="0" y="0"/>
          <a:ext cx="0" cy="0"/>
          <a:chOff x="0" y="0"/>
          <a:chExt cx="0" cy="0"/>
        </a:xfrm>
      </p:grpSpPr>
      <p:sp>
        <p:nvSpPr>
          <p:cNvPr id="333" name="Google Shape;333;p25"/>
          <p:cNvSpPr txBox="1">
            <a:spLocks noGrp="1"/>
          </p:cNvSpPr>
          <p:nvPr>
            <p:ph type="title"/>
          </p:nvPr>
        </p:nvSpPr>
        <p:spPr>
          <a:xfrm>
            <a:off x="1160640" y="1065600"/>
            <a:ext cx="9143640" cy="2387160"/>
          </a:xfrm>
          <a:prstGeom prst="rect">
            <a:avLst/>
          </a:prstGeom>
          <a:noFill/>
          <a:ln>
            <a:noFill/>
          </a:ln>
        </p:spPr>
        <p:txBody>
          <a:bodyPr spcFirstLastPara="1" wrap="square" lIns="0" tIns="45700" rIns="0" bIns="0" anchor="b" anchorCtr="0">
            <a:norm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334" name="Google Shape;334;p25"/>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hyperlink" Target="https://github.com/OP-TED/ePO/raw/release/3.0.0/analysis_and_design/transformation_output/owl_ontology/ePO_shacl_shapes.rdf" TargetMode="External"/><Relationship Id="rId3" Type="http://schemas.openxmlformats.org/officeDocument/2006/relationships/hyperlink" Target="https://github.com/OP-TED/model2owl/blob/master/doc/uml-conventions/uml-conventions.pdf" TargetMode="External"/><Relationship Id="rId7" Type="http://schemas.openxmlformats.org/officeDocument/2006/relationships/hyperlink" Target="https://github.com/OP-TED/ePO/raw/release/3.0.0/analysis_and_design/transformation_output/owl_ontology/ePO_owl_core.rdf" TargetMode="External"/><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hyperlink" Target="https://github.com/OP-TED/epo" TargetMode="External"/><Relationship Id="rId5" Type="http://schemas.openxmlformats.org/officeDocument/2006/relationships/hyperlink" Target="https://docs.ted.europa.eu/" TargetMode="External"/><Relationship Id="rId10" Type="http://schemas.openxmlformats.org/officeDocument/2006/relationships/hyperlink" Target="https://github.com/OP-TED/ePO/blob/release/3.0.0/glossary/glossary.html" TargetMode="External"/><Relationship Id="rId4" Type="http://schemas.openxmlformats.org/officeDocument/2006/relationships/hyperlink" Target="https://github.com/OP-TED/model2owl/blob/master/doc/uml2owl-transformation/uml2owl-transformation.pdf" TargetMode="External"/><Relationship Id="rId9" Type="http://schemas.openxmlformats.org/officeDocument/2006/relationships/hyperlink" Target="https://github.com/OP-TED/model2ow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OP-TED/ePO/blob/3.0.0.beta/glossary/glossary.html"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hyperlink" Target="https://docs.ted.europa.eu/EPO/dev/_attachments/html_reports/release-3.0.0/ePO/index.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hyperlink" Target="https://docs.ted.europa.eu/"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hyperlink" Target="https://docs.ted.europa.eu/EPO/dev/epo-dev-work.html#_change_notes_epo_3_0_0_beta"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hyperlink" Target="https://ecconf.webex.com/ecconf/j.php?MTID=mc9b4a430d67591e79374801c5911a82b" TargetMode="External"/><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hyperlink" Target="https://ecconf.webex.com/ecconf/j.php?MTID=ma90a2cd20751757a74ecd0de55219ac9"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OP-TED/ePO/issues" TargetMode="External"/><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openxmlformats.org/officeDocument/2006/relationships/hyperlink" Target="mailto:natalie.muric@publications.europa.eu" TargetMode="External"/><Relationship Id="rId4" Type="http://schemas.openxmlformats.org/officeDocument/2006/relationships/hyperlink" Target="mailto:OP-EPROCUREMENT-ONTOLOGY@publications.europa.eu"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hyperlink" Target="https://docs.ted.europa.eu/EPO/dev/git-methodology.html"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1"/>
          <p:cNvSpPr txBox="1"/>
          <p:nvPr/>
        </p:nvSpPr>
        <p:spPr>
          <a:xfrm>
            <a:off x="1160640" y="1532520"/>
            <a:ext cx="6564600" cy="2387160"/>
          </a:xfrm>
          <a:prstGeom prst="rect">
            <a:avLst/>
          </a:prstGeom>
          <a:noFill/>
          <a:ln>
            <a:noFill/>
          </a:ln>
        </p:spPr>
        <p:txBody>
          <a:bodyPr spcFirstLastPara="1" wrap="square" lIns="0" tIns="45700" rIns="0" bIns="0" anchor="b" anchorCtr="0">
            <a:noAutofit/>
          </a:bodyPr>
          <a:lstStyle/>
          <a:p>
            <a:pPr marL="0" marR="0" lvl="0" indent="0" algn="l" rtl="0">
              <a:lnSpc>
                <a:spcPct val="90000"/>
              </a:lnSpc>
              <a:spcBef>
                <a:spcPts val="0"/>
              </a:spcBef>
              <a:spcAft>
                <a:spcPts val="0"/>
              </a:spcAft>
              <a:buNone/>
            </a:pPr>
            <a:r>
              <a:rPr lang="en-LU" sz="4000">
                <a:solidFill>
                  <a:srgbClr val="339900"/>
                </a:solidFill>
                <a:latin typeface="Calibri"/>
                <a:ea typeface="Calibri"/>
                <a:cs typeface="Calibri"/>
                <a:sym typeface="Calibri"/>
              </a:rPr>
              <a:t>eProcurement Ontology 3.0.0</a:t>
            </a:r>
            <a:endParaRPr sz="4000" b="0" i="0" u="none" strike="noStrike" cap="none">
              <a:solidFill>
                <a:srgbClr val="000000"/>
              </a:solidFill>
              <a:latin typeface="Calibri"/>
              <a:ea typeface="Calibri"/>
              <a:cs typeface="Calibri"/>
              <a:sym typeface="Calibri"/>
            </a:endParaRPr>
          </a:p>
        </p:txBody>
      </p:sp>
      <p:sp>
        <p:nvSpPr>
          <p:cNvPr id="388" name="Google Shape;388;p1"/>
          <p:cNvSpPr txBox="1"/>
          <p:nvPr/>
        </p:nvSpPr>
        <p:spPr>
          <a:xfrm>
            <a:off x="1160640" y="4012200"/>
            <a:ext cx="6564600" cy="1655280"/>
          </a:xfrm>
          <a:prstGeom prst="rect">
            <a:avLst/>
          </a:prstGeom>
          <a:noFill/>
          <a:ln>
            <a:noFill/>
          </a:ln>
        </p:spPr>
        <p:txBody>
          <a:bodyPr spcFirstLastPara="1" wrap="square" lIns="0" tIns="45700" rIns="91425" bIns="45700" anchor="t" anchorCtr="0">
            <a:noAutofit/>
          </a:bodyPr>
          <a:lstStyle/>
          <a:p>
            <a:pPr marL="0" marR="0" lvl="0" indent="0" algn="l" rtl="0">
              <a:lnSpc>
                <a:spcPct val="90000"/>
              </a:lnSpc>
              <a:spcBef>
                <a:spcPts val="0"/>
              </a:spcBef>
              <a:spcAft>
                <a:spcPts val="0"/>
              </a:spcAft>
              <a:buNone/>
            </a:pPr>
            <a:r>
              <a:rPr lang="fr-BE" sz="2000" b="1" i="0" u="none" strike="noStrike" cap="none" err="1">
                <a:solidFill>
                  <a:srgbClr val="339900"/>
                </a:solidFill>
                <a:latin typeface="Calibri"/>
                <a:ea typeface="Calibri"/>
                <a:cs typeface="Calibri"/>
                <a:sym typeface="Calibri"/>
              </a:rPr>
              <a:t>Presentation</a:t>
            </a:r>
            <a:r>
              <a:rPr lang="fr-BE" sz="2000" b="1" i="0" u="none" strike="noStrike" cap="none">
                <a:solidFill>
                  <a:srgbClr val="339900"/>
                </a:solidFill>
                <a:latin typeface="Calibri"/>
                <a:ea typeface="Calibri"/>
                <a:cs typeface="Calibri"/>
                <a:sym typeface="Calibri"/>
              </a:rPr>
              <a:t> and </a:t>
            </a:r>
            <a:r>
              <a:rPr lang="fr-BE" sz="2000" b="1" i="0" u="none" strike="noStrike" cap="none" err="1">
                <a:solidFill>
                  <a:srgbClr val="339900"/>
                </a:solidFill>
                <a:latin typeface="Calibri"/>
                <a:ea typeface="Calibri"/>
                <a:cs typeface="Calibri"/>
                <a:sym typeface="Calibri"/>
              </a:rPr>
              <a:t>Request</a:t>
            </a:r>
            <a:r>
              <a:rPr lang="fr-BE" sz="2000" b="1" i="0" u="none" strike="noStrike" cap="none">
                <a:solidFill>
                  <a:srgbClr val="339900"/>
                </a:solidFill>
                <a:latin typeface="Calibri"/>
                <a:ea typeface="Calibri"/>
                <a:cs typeface="Calibri"/>
                <a:sym typeface="Calibri"/>
              </a:rPr>
              <a:t> for Feedback</a:t>
            </a:r>
          </a:p>
          <a:p>
            <a:pPr>
              <a:lnSpc>
                <a:spcPct val="90000"/>
              </a:lnSpc>
            </a:pPr>
            <a:r>
              <a:rPr lang="fr-BE" sz="2000" b="1" i="0" u="none" strike="noStrike" cap="none">
                <a:solidFill>
                  <a:srgbClr val="339900"/>
                </a:solidFill>
                <a:latin typeface="Calibri"/>
                <a:ea typeface="Arial"/>
                <a:cs typeface="Calibri"/>
                <a:sym typeface="Calibri"/>
              </a:rPr>
              <a:t>Online </a:t>
            </a:r>
            <a:r>
              <a:rPr lang="fr-BE" sz="2000" b="1" i="0" u="none" strike="noStrike" cap="none" err="1">
                <a:solidFill>
                  <a:srgbClr val="339900"/>
                </a:solidFill>
                <a:latin typeface="Calibri"/>
                <a:ea typeface="Arial"/>
                <a:cs typeface="Calibri"/>
                <a:sym typeface="Calibri"/>
              </a:rPr>
              <a:t>Presentation</a:t>
            </a:r>
            <a:r>
              <a:rPr lang="fr-BE" sz="2000" b="1" i="0" u="none" strike="noStrike" cap="none">
                <a:solidFill>
                  <a:srgbClr val="339900"/>
                </a:solidFill>
                <a:latin typeface="Calibri"/>
                <a:ea typeface="Arial"/>
                <a:cs typeface="Calibri"/>
                <a:sym typeface="Calibri"/>
              </a:rPr>
              <a:t> </a:t>
            </a:r>
            <a:r>
              <a:rPr lang="fr-BE" sz="2000" b="1">
                <a:solidFill>
                  <a:srgbClr val="339900"/>
                </a:solidFill>
                <a:latin typeface="Calibri"/>
                <a:cs typeface="Calibri"/>
                <a:sym typeface="Calibri"/>
              </a:rPr>
              <a:t>28/06/2022</a:t>
            </a:r>
            <a:endParaRPr lang="fr-BE" sz="2000"/>
          </a:p>
          <a:p>
            <a:pPr>
              <a:lnSpc>
                <a:spcPct val="90000"/>
              </a:lnSpc>
            </a:pPr>
            <a:endParaRPr lang="fr-BE" sz="2000" b="1">
              <a:solidFill>
                <a:srgbClr val="339900"/>
              </a:solidFill>
              <a:latin typeface="Calibri"/>
              <a:cs typeface="Calibri"/>
            </a:endParaRPr>
          </a:p>
          <a:p>
            <a:pPr>
              <a:lnSpc>
                <a:spcPct val="90000"/>
              </a:lnSpc>
            </a:pPr>
            <a:r>
              <a:rPr lang="fr-BE" sz="2000" b="1" err="1">
                <a:solidFill>
                  <a:srgbClr val="339900"/>
                </a:solidFill>
                <a:latin typeface="Calibri"/>
                <a:cs typeface="Calibri"/>
              </a:rPr>
              <a:t>Eugeniu</a:t>
            </a:r>
            <a:r>
              <a:rPr lang="fr-BE" sz="2000" b="1">
                <a:solidFill>
                  <a:srgbClr val="339900"/>
                </a:solidFill>
                <a:latin typeface="Calibri"/>
                <a:cs typeface="Calibri"/>
              </a:rPr>
              <a:t> </a:t>
            </a:r>
            <a:r>
              <a:rPr lang="fr-BE" sz="2000" b="1" err="1">
                <a:solidFill>
                  <a:srgbClr val="339900"/>
                </a:solidFill>
                <a:latin typeface="Calibri"/>
                <a:cs typeface="Calibri"/>
              </a:rPr>
              <a:t>Costetchi</a:t>
            </a:r>
            <a:r>
              <a:rPr lang="fr-BE" sz="2000" b="1">
                <a:solidFill>
                  <a:srgbClr val="339900"/>
                </a:solidFill>
                <a:latin typeface="Calibri"/>
                <a:cs typeface="Calibri"/>
              </a:rPr>
              <a:t>, </a:t>
            </a:r>
            <a:r>
              <a:rPr lang="fr-BE" sz="2000" b="1" err="1">
                <a:solidFill>
                  <a:srgbClr val="339900"/>
                </a:solidFill>
                <a:latin typeface="Calibri"/>
                <a:cs typeface="Calibri"/>
              </a:rPr>
              <a:t>Andreea</a:t>
            </a:r>
            <a:r>
              <a:rPr lang="fr-BE" sz="2000" b="1">
                <a:solidFill>
                  <a:srgbClr val="339900"/>
                </a:solidFill>
                <a:latin typeface="Calibri"/>
                <a:cs typeface="Calibri"/>
              </a:rPr>
              <a:t> </a:t>
            </a:r>
            <a:r>
              <a:rPr lang="fr-BE" sz="2000" b="1" err="1">
                <a:solidFill>
                  <a:srgbClr val="339900"/>
                </a:solidFill>
                <a:latin typeface="Calibri"/>
                <a:cs typeface="Calibri"/>
              </a:rPr>
              <a:t>Pasare</a:t>
            </a:r>
          </a:p>
          <a:p>
            <a:pPr>
              <a:lnSpc>
                <a:spcPct val="90000"/>
              </a:lnSpc>
            </a:pPr>
            <a:r>
              <a:rPr lang="fr-BE" sz="2000" b="1" err="1">
                <a:solidFill>
                  <a:srgbClr val="339900"/>
                </a:solidFill>
                <a:latin typeface="Calibri"/>
                <a:cs typeface="Calibri"/>
              </a:rPr>
              <a:t>Meaningfy</a:t>
            </a:r>
            <a:r>
              <a:rPr lang="fr-BE" sz="2000" b="1">
                <a:solidFill>
                  <a:srgbClr val="339900"/>
                </a:solidFill>
                <a:latin typeface="Calibri"/>
                <a:cs typeface="Calibri"/>
              </a:rPr>
              <a:t>/</a:t>
            </a:r>
            <a:r>
              <a:rPr lang="fr-BE" sz="2000" b="1" err="1">
                <a:solidFill>
                  <a:srgbClr val="339900"/>
                </a:solidFill>
                <a:latin typeface="Calibri"/>
                <a:cs typeface="Calibri"/>
              </a:rPr>
              <a:t>Infeurope</a:t>
            </a:r>
            <a:endParaRPr lang="fr-BE" sz="2000" b="1" i="0" u="none" strike="noStrike" cap="none" err="1">
              <a:solidFill>
                <a:srgbClr val="339900"/>
              </a:solidFill>
              <a:latin typeface="Calibri"/>
              <a:ea typeface="Arial"/>
              <a:cs typeface="Calibri"/>
            </a:endParaRPr>
          </a:p>
          <a:p>
            <a:pPr>
              <a:lnSpc>
                <a:spcPct val="90000"/>
              </a:lnSpc>
              <a:spcBef>
                <a:spcPts val="1001"/>
              </a:spcBef>
            </a:pPr>
            <a:endParaRPr lang="en-US" sz="2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
          <p:cNvSpPr txBox="1"/>
          <p:nvPr/>
        </p:nvSpPr>
        <p:spPr>
          <a:xfrm>
            <a:off x="847205" y="192140"/>
            <a:ext cx="10497600" cy="1325100"/>
          </a:xfrm>
          <a:prstGeom prst="rect">
            <a:avLst/>
          </a:prstGeom>
          <a:noFill/>
          <a:ln>
            <a:noFill/>
          </a:ln>
        </p:spPr>
        <p:txBody>
          <a:bodyPr spcFirstLastPara="1" wrap="square" lIns="0" tIns="45700" rIns="0" bIns="0" anchor="b" anchorCtr="0">
            <a:noAutofit/>
          </a:bodyPr>
          <a:lstStyle/>
          <a:p>
            <a:pPr marL="0" marR="0" lvl="0" indent="0" algn="l" rtl="0">
              <a:lnSpc>
                <a:spcPct val="90000"/>
              </a:lnSpc>
              <a:spcBef>
                <a:spcPts val="0"/>
              </a:spcBef>
              <a:spcAft>
                <a:spcPts val="0"/>
              </a:spcAft>
              <a:buNone/>
            </a:pPr>
            <a:r>
              <a:rPr lang="en-LU" sz="2800" b="1">
                <a:latin typeface="Calibri"/>
                <a:ea typeface="Calibri"/>
                <a:cs typeface="Calibri"/>
                <a:sym typeface="Calibri"/>
              </a:rPr>
              <a:t>Methodology</a:t>
            </a:r>
            <a:endParaRPr sz="2800" b="0" i="0" u="none" strike="noStrike" cap="none">
              <a:solidFill>
                <a:srgbClr val="000000"/>
              </a:solidFill>
              <a:latin typeface="Calibri"/>
              <a:ea typeface="Calibri"/>
              <a:cs typeface="Calibri"/>
              <a:sym typeface="Calibri"/>
            </a:endParaRPr>
          </a:p>
        </p:txBody>
      </p:sp>
      <p:sp>
        <p:nvSpPr>
          <p:cNvPr id="394" name="Google Shape;394;p3"/>
          <p:cNvSpPr txBox="1"/>
          <p:nvPr/>
        </p:nvSpPr>
        <p:spPr>
          <a:xfrm>
            <a:off x="848106" y="1805400"/>
            <a:ext cx="10507626" cy="403262"/>
          </a:xfrm>
          <a:prstGeom prst="rect">
            <a:avLst/>
          </a:prstGeom>
          <a:noFill/>
          <a:ln>
            <a:noFill/>
          </a:ln>
        </p:spPr>
        <p:txBody>
          <a:bodyPr spcFirstLastPara="1" wrap="square" lIns="0" tIns="45700" rIns="91425" bIns="45700" anchor="t" anchorCtr="0">
            <a:noAutofit/>
          </a:bodyPr>
          <a:lstStyle/>
          <a:p>
            <a:pPr marL="342900" lvl="2" indent="-342900">
              <a:buSzPts val="2000"/>
              <a:buFont typeface="Arial,Sans-Serif"/>
              <a:buChar char="•"/>
            </a:pPr>
            <a:r>
              <a:rPr lang="en-US" sz="2000">
                <a:latin typeface="Calibri"/>
                <a:cs typeface="Calibri"/>
              </a:rPr>
              <a:t>Scoping to the </a:t>
            </a:r>
            <a:r>
              <a:rPr lang="en-US" sz="2000" err="1">
                <a:latin typeface="Calibri"/>
                <a:cs typeface="Calibri"/>
              </a:rPr>
              <a:t>eForms</a:t>
            </a:r>
            <a:r>
              <a:rPr lang="en-US" sz="2000">
                <a:latin typeface="Calibri"/>
                <a:cs typeface="Calibri"/>
              </a:rPr>
              <a:t> &amp; standard forms conceptual coverage</a:t>
            </a:r>
          </a:p>
          <a:p>
            <a:pPr marL="342900" indent="-342900">
              <a:buSzPts val="2000"/>
              <a:buFont typeface="Arial,Sans-Serif"/>
              <a:buChar char="•"/>
            </a:pPr>
            <a:endParaRPr lang="en-US" sz="2000">
              <a:latin typeface="Calibri"/>
              <a:cs typeface="Calibri"/>
            </a:endParaRPr>
          </a:p>
          <a:p>
            <a:pPr marL="342900" indent="-342900">
              <a:buSzPts val="2000"/>
              <a:buChar char="•"/>
            </a:pPr>
            <a:endParaRPr lang="en-US" sz="2000">
              <a:latin typeface="Calibri"/>
              <a:cs typeface="Calibri"/>
            </a:endParaRPr>
          </a:p>
          <a:p>
            <a:pPr lvl="1">
              <a:buSzPts val="2000"/>
            </a:pPr>
            <a:endParaRPr lang="en-US" sz="2000"/>
          </a:p>
          <a:p>
            <a:pPr marL="179705" indent="-179070">
              <a:lnSpc>
                <a:spcPct val="90000"/>
              </a:lnSpc>
              <a:spcBef>
                <a:spcPts val="1001"/>
              </a:spcBef>
              <a:buSzPts val="2000"/>
              <a:buFont typeface="Arial"/>
              <a:buChar char="•"/>
            </a:pPr>
            <a:endParaRPr lang="en-US" sz="2000" b="0" i="0" u="none" strike="noStrike" cap="none">
              <a:solidFill>
                <a:srgbClr val="000000"/>
              </a:solidFill>
              <a:latin typeface="Calibri"/>
              <a:ea typeface="Calibri"/>
              <a:cs typeface="Calibri"/>
            </a:endParaRPr>
          </a:p>
        </p:txBody>
      </p:sp>
      <p:pic>
        <p:nvPicPr>
          <p:cNvPr id="2" name="Picture 2">
            <a:extLst>
              <a:ext uri="{FF2B5EF4-FFF2-40B4-BE49-F238E27FC236}">
                <a16:creationId xmlns:a16="http://schemas.microsoft.com/office/drawing/2014/main" id="{BA64252D-B9BE-2D10-B2DE-C7877208B6D4}"/>
              </a:ext>
            </a:extLst>
          </p:cNvPr>
          <p:cNvPicPr>
            <a:picLocks noChangeAspect="1"/>
          </p:cNvPicPr>
          <p:nvPr/>
        </p:nvPicPr>
        <p:blipFill>
          <a:blip r:embed="rId3"/>
          <a:stretch>
            <a:fillRect/>
          </a:stretch>
        </p:blipFill>
        <p:spPr>
          <a:xfrm>
            <a:off x="844550" y="2897576"/>
            <a:ext cx="3594100" cy="2510647"/>
          </a:xfrm>
          <a:prstGeom prst="rect">
            <a:avLst/>
          </a:prstGeom>
        </p:spPr>
      </p:pic>
      <p:pic>
        <p:nvPicPr>
          <p:cNvPr id="3" name="Picture 3" descr="Diagram&#10;&#10;Description automatically generated">
            <a:extLst>
              <a:ext uri="{FF2B5EF4-FFF2-40B4-BE49-F238E27FC236}">
                <a16:creationId xmlns:a16="http://schemas.microsoft.com/office/drawing/2014/main" id="{8BC6EA4D-4CBD-B1FC-98EF-9CD50146BBEB}"/>
              </a:ext>
            </a:extLst>
          </p:cNvPr>
          <p:cNvPicPr>
            <a:picLocks noChangeAspect="1"/>
          </p:cNvPicPr>
          <p:nvPr/>
        </p:nvPicPr>
        <p:blipFill>
          <a:blip r:embed="rId4"/>
          <a:stretch>
            <a:fillRect/>
          </a:stretch>
        </p:blipFill>
        <p:spPr>
          <a:xfrm>
            <a:off x="4724400" y="2215996"/>
            <a:ext cx="7092950" cy="3873808"/>
          </a:xfrm>
          <a:prstGeom prst="rect">
            <a:avLst/>
          </a:prstGeom>
        </p:spPr>
      </p:pic>
    </p:spTree>
    <p:extLst>
      <p:ext uri="{BB962C8B-B14F-4D97-AF65-F5344CB8AC3E}">
        <p14:creationId xmlns:p14="http://schemas.microsoft.com/office/powerpoint/2010/main" val="1362584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
          <p:cNvSpPr txBox="1"/>
          <p:nvPr/>
        </p:nvSpPr>
        <p:spPr>
          <a:xfrm>
            <a:off x="847205" y="192140"/>
            <a:ext cx="10497600" cy="1325100"/>
          </a:xfrm>
          <a:prstGeom prst="rect">
            <a:avLst/>
          </a:prstGeom>
          <a:noFill/>
          <a:ln>
            <a:noFill/>
          </a:ln>
        </p:spPr>
        <p:txBody>
          <a:bodyPr spcFirstLastPara="1" wrap="square" lIns="0" tIns="45700" rIns="0" bIns="0" anchor="b" anchorCtr="0">
            <a:noAutofit/>
          </a:bodyPr>
          <a:lstStyle/>
          <a:p>
            <a:pPr marL="0" marR="0" lvl="0" indent="0" algn="l" rtl="0">
              <a:lnSpc>
                <a:spcPct val="90000"/>
              </a:lnSpc>
              <a:spcBef>
                <a:spcPts val="0"/>
              </a:spcBef>
              <a:spcAft>
                <a:spcPts val="0"/>
              </a:spcAft>
              <a:buNone/>
            </a:pPr>
            <a:r>
              <a:rPr lang="en-LU" sz="2800" b="1">
                <a:latin typeface="Calibri"/>
                <a:ea typeface="Calibri"/>
                <a:cs typeface="Calibri"/>
                <a:sym typeface="Calibri"/>
              </a:rPr>
              <a:t>Methodology</a:t>
            </a:r>
            <a:endParaRPr sz="2800" b="0" i="0" u="none" strike="noStrike" cap="none">
              <a:solidFill>
                <a:srgbClr val="000000"/>
              </a:solidFill>
              <a:latin typeface="Calibri"/>
              <a:ea typeface="Calibri"/>
              <a:cs typeface="Calibri"/>
              <a:sym typeface="Calibri"/>
            </a:endParaRPr>
          </a:p>
        </p:txBody>
      </p:sp>
      <p:sp>
        <p:nvSpPr>
          <p:cNvPr id="394" name="Google Shape;394;p3"/>
          <p:cNvSpPr txBox="1"/>
          <p:nvPr/>
        </p:nvSpPr>
        <p:spPr>
          <a:xfrm>
            <a:off x="886206" y="3205575"/>
            <a:ext cx="4561617" cy="447712"/>
          </a:xfrm>
          <a:prstGeom prst="rect">
            <a:avLst/>
          </a:prstGeom>
          <a:noFill/>
          <a:ln>
            <a:noFill/>
          </a:ln>
        </p:spPr>
        <p:txBody>
          <a:bodyPr spcFirstLastPara="1" wrap="square" lIns="0" tIns="45700" rIns="91425" bIns="45700" anchor="t" anchorCtr="0">
            <a:noAutofit/>
          </a:bodyPr>
          <a:lstStyle/>
          <a:p>
            <a:pPr marL="342900" indent="-342900">
              <a:buSzPts val="2000"/>
              <a:buFont typeface="Arial"/>
              <a:buChar char="•"/>
            </a:pPr>
            <a:r>
              <a:rPr lang="en-US" sz="2000">
                <a:latin typeface="Calibri"/>
                <a:cs typeface="Calibri"/>
              </a:rPr>
              <a:t>Module based ontology management</a:t>
            </a:r>
          </a:p>
          <a:p>
            <a:pPr marL="342900" lvl="2" indent="-342900">
              <a:buSzPts val="2000"/>
              <a:buFont typeface="Arial"/>
              <a:buChar char="•"/>
            </a:pPr>
            <a:r>
              <a:rPr lang="en-US" sz="2000" i="1">
                <a:latin typeface="Calibri"/>
                <a:cs typeface="Calibri"/>
              </a:rPr>
              <a:t>Work in progress</a:t>
            </a:r>
          </a:p>
          <a:p>
            <a:pPr marL="457200" lvl="1" indent="-457200">
              <a:lnSpc>
                <a:spcPct val="150000"/>
              </a:lnSpc>
              <a:buSzPts val="2000"/>
              <a:buChar char="•"/>
            </a:pPr>
            <a:endParaRPr lang="en-US" sz="2000">
              <a:latin typeface="Calibri"/>
            </a:endParaRPr>
          </a:p>
          <a:p>
            <a:pPr lvl="1">
              <a:buSzPts val="2000"/>
            </a:pPr>
            <a:endParaRPr lang="en-US" sz="2000"/>
          </a:p>
          <a:p>
            <a:pPr marL="179705" indent="-179070">
              <a:lnSpc>
                <a:spcPct val="90000"/>
              </a:lnSpc>
              <a:spcBef>
                <a:spcPts val="1001"/>
              </a:spcBef>
              <a:buSzPts val="2000"/>
              <a:buFont typeface="Arial"/>
              <a:buChar char="•"/>
            </a:pPr>
            <a:endParaRPr lang="en-US" sz="2000" b="0" i="0" u="none" strike="noStrike" cap="none">
              <a:solidFill>
                <a:srgbClr val="000000"/>
              </a:solidFill>
              <a:latin typeface="Calibri"/>
              <a:ea typeface="Calibri"/>
              <a:cs typeface="Calibri"/>
            </a:endParaRPr>
          </a:p>
        </p:txBody>
      </p:sp>
      <p:pic>
        <p:nvPicPr>
          <p:cNvPr id="2" name="Picture 2" descr="Graphical user interface, application&#10;&#10;Description automatically generated">
            <a:extLst>
              <a:ext uri="{FF2B5EF4-FFF2-40B4-BE49-F238E27FC236}">
                <a16:creationId xmlns:a16="http://schemas.microsoft.com/office/drawing/2014/main" id="{4A14254A-1ACA-A81C-AC48-B64DBC4731E0}"/>
              </a:ext>
            </a:extLst>
          </p:cNvPr>
          <p:cNvPicPr>
            <a:picLocks noChangeAspect="1"/>
          </p:cNvPicPr>
          <p:nvPr/>
        </p:nvPicPr>
        <p:blipFill>
          <a:blip r:embed="rId3"/>
          <a:stretch>
            <a:fillRect/>
          </a:stretch>
        </p:blipFill>
        <p:spPr>
          <a:xfrm>
            <a:off x="7386638" y="2295525"/>
            <a:ext cx="2324100" cy="1704975"/>
          </a:xfrm>
          <a:prstGeom prst="rect">
            <a:avLst/>
          </a:prstGeom>
        </p:spPr>
      </p:pic>
    </p:spTree>
    <p:extLst>
      <p:ext uri="{BB962C8B-B14F-4D97-AF65-F5344CB8AC3E}">
        <p14:creationId xmlns:p14="http://schemas.microsoft.com/office/powerpoint/2010/main" val="2485589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
          <p:cNvSpPr txBox="1"/>
          <p:nvPr/>
        </p:nvSpPr>
        <p:spPr>
          <a:xfrm>
            <a:off x="847205" y="192140"/>
            <a:ext cx="10497600" cy="1325100"/>
          </a:xfrm>
          <a:prstGeom prst="rect">
            <a:avLst/>
          </a:prstGeom>
          <a:noFill/>
          <a:ln>
            <a:noFill/>
          </a:ln>
        </p:spPr>
        <p:txBody>
          <a:bodyPr spcFirstLastPara="1" wrap="square" lIns="0" tIns="45700" rIns="0" bIns="0" anchor="b" anchorCtr="0">
            <a:noAutofit/>
          </a:bodyPr>
          <a:lstStyle/>
          <a:p>
            <a:pPr marL="0" marR="0" lvl="0" indent="0" algn="l" rtl="0">
              <a:lnSpc>
                <a:spcPct val="90000"/>
              </a:lnSpc>
              <a:spcBef>
                <a:spcPts val="0"/>
              </a:spcBef>
              <a:spcAft>
                <a:spcPts val="0"/>
              </a:spcAft>
              <a:buNone/>
            </a:pPr>
            <a:r>
              <a:rPr lang="en-LU" sz="2800" b="1">
                <a:latin typeface="Calibri"/>
                <a:ea typeface="Calibri"/>
                <a:cs typeface="Calibri"/>
                <a:sym typeface="Calibri"/>
              </a:rPr>
              <a:t>Methodology</a:t>
            </a:r>
            <a:endParaRPr sz="2800" b="0" i="0" u="none" strike="noStrike" cap="none">
              <a:solidFill>
                <a:srgbClr val="000000"/>
              </a:solidFill>
              <a:latin typeface="Calibri"/>
              <a:ea typeface="Calibri"/>
              <a:cs typeface="Calibri"/>
              <a:sym typeface="Calibri"/>
            </a:endParaRPr>
          </a:p>
        </p:txBody>
      </p:sp>
      <p:sp>
        <p:nvSpPr>
          <p:cNvPr id="394" name="Google Shape;394;p3"/>
          <p:cNvSpPr txBox="1"/>
          <p:nvPr/>
        </p:nvSpPr>
        <p:spPr>
          <a:xfrm>
            <a:off x="844430" y="1805400"/>
            <a:ext cx="10503950" cy="2867730"/>
          </a:xfrm>
          <a:prstGeom prst="rect">
            <a:avLst/>
          </a:prstGeom>
          <a:noFill/>
          <a:ln>
            <a:noFill/>
          </a:ln>
        </p:spPr>
        <p:txBody>
          <a:bodyPr spcFirstLastPara="1" wrap="square" lIns="0" tIns="45700" rIns="91425" bIns="45700" anchor="t" anchorCtr="0">
            <a:noAutofit/>
          </a:bodyPr>
          <a:lstStyle/>
          <a:p>
            <a:pPr marL="342900" indent="-342900">
              <a:buSzPts val="2000"/>
              <a:buChar char="•"/>
            </a:pPr>
            <a:r>
              <a:rPr lang="en-US" sz="2000">
                <a:latin typeface="Calibri"/>
                <a:hlinkClick r:id="rId3"/>
              </a:rPr>
              <a:t>UML conventions</a:t>
            </a:r>
            <a:r>
              <a:rPr lang="en-US" sz="2000">
                <a:latin typeface="Calibri"/>
              </a:rPr>
              <a:t> </a:t>
            </a:r>
            <a:endParaRPr lang="en-US">
              <a:latin typeface="Calibri"/>
            </a:endParaRPr>
          </a:p>
          <a:p>
            <a:pPr marL="342900" indent="-342900">
              <a:buSzPts val="2000"/>
              <a:buChar char="•"/>
            </a:pPr>
            <a:endParaRPr lang="en-US" sz="2000">
              <a:latin typeface="Calibri"/>
            </a:endParaRPr>
          </a:p>
          <a:p>
            <a:pPr marL="342900" indent="-342900">
              <a:buSzPts val="2000"/>
              <a:buChar char="•"/>
            </a:pPr>
            <a:r>
              <a:rPr lang="en-US" sz="2000">
                <a:latin typeface="Calibri"/>
                <a:hlinkClick r:id="rId4"/>
              </a:rPr>
              <a:t>UML transformation rules</a:t>
            </a:r>
            <a:r>
              <a:rPr lang="en-US" sz="2000">
                <a:latin typeface="Calibri"/>
              </a:rPr>
              <a:t> </a:t>
            </a:r>
            <a:endParaRPr lang="en-US">
              <a:latin typeface="Calibri"/>
            </a:endParaRPr>
          </a:p>
          <a:p>
            <a:pPr marL="342900" indent="-342900">
              <a:buSzPts val="2000"/>
              <a:buChar char="•"/>
            </a:pPr>
            <a:endParaRPr lang="en-US" sz="2000">
              <a:latin typeface="Calibri"/>
            </a:endParaRPr>
          </a:p>
          <a:p>
            <a:pPr marL="342900" indent="-342900">
              <a:buSzPts val="2000"/>
              <a:buChar char="•"/>
            </a:pPr>
            <a:r>
              <a:rPr lang="en-US" sz="2000">
                <a:latin typeface="Calibri"/>
              </a:rPr>
              <a:t>Automation</a:t>
            </a:r>
            <a:endParaRPr lang="en-US">
              <a:latin typeface="Calibri"/>
            </a:endParaRPr>
          </a:p>
          <a:p>
            <a:pPr lvl="1">
              <a:buSzPts val="2000"/>
            </a:pPr>
            <a:r>
              <a:rPr lang="en-US" sz="2000">
                <a:latin typeface="Calibri"/>
              </a:rPr>
              <a:t>        - </a:t>
            </a:r>
            <a:r>
              <a:rPr lang="en-US" sz="2000">
                <a:latin typeface="Calibri"/>
                <a:hlinkClick r:id="rId5"/>
              </a:rPr>
              <a:t>documentation publication</a:t>
            </a:r>
            <a:r>
              <a:rPr lang="en-US" sz="2000">
                <a:latin typeface="Calibri"/>
              </a:rPr>
              <a:t> (using </a:t>
            </a:r>
            <a:r>
              <a:rPr lang="en-US" sz="2000">
                <a:latin typeface="Calibri"/>
                <a:hlinkClick r:id="rId6"/>
              </a:rPr>
              <a:t>GitHub</a:t>
            </a:r>
            <a:r>
              <a:rPr lang="en-US" sz="2000">
                <a:latin typeface="Calibri"/>
              </a:rPr>
              <a:t>, Antora, </a:t>
            </a:r>
            <a:r>
              <a:rPr lang="en-US" sz="2000" err="1">
                <a:latin typeface="Calibri"/>
              </a:rPr>
              <a:t>AsciiDoc</a:t>
            </a:r>
            <a:r>
              <a:rPr lang="en-US" sz="2000">
                <a:latin typeface="Calibri"/>
              </a:rPr>
              <a:t>)</a:t>
            </a:r>
            <a:endParaRPr lang="en-US">
              <a:latin typeface="Calibri"/>
            </a:endParaRPr>
          </a:p>
          <a:p>
            <a:pPr lvl="1">
              <a:buSzPts val="2000"/>
            </a:pPr>
            <a:r>
              <a:rPr lang="en-US" sz="2000">
                <a:latin typeface="Calibri"/>
              </a:rPr>
              <a:t>        - transformation of model to </a:t>
            </a:r>
            <a:r>
              <a:rPr lang="en-US" sz="2000">
                <a:latin typeface="Calibri"/>
                <a:hlinkClick r:id="rId7"/>
              </a:rPr>
              <a:t>OWL</a:t>
            </a:r>
            <a:r>
              <a:rPr lang="en-US" sz="2000">
                <a:latin typeface="Calibri"/>
              </a:rPr>
              <a:t> &amp; </a:t>
            </a:r>
            <a:r>
              <a:rPr lang="en-US" sz="2000">
                <a:latin typeface="Calibri"/>
                <a:hlinkClick r:id="rId8"/>
              </a:rPr>
              <a:t>SHACL</a:t>
            </a:r>
            <a:r>
              <a:rPr lang="en-US" sz="2000">
                <a:latin typeface="Calibri"/>
              </a:rPr>
              <a:t> (using </a:t>
            </a:r>
            <a:r>
              <a:rPr lang="en-US" sz="2000">
                <a:latin typeface="Calibri"/>
                <a:hlinkClick r:id="rId9"/>
              </a:rPr>
              <a:t>model2owl</a:t>
            </a:r>
            <a:r>
              <a:rPr lang="en-US" sz="2000">
                <a:latin typeface="Calibri"/>
              </a:rPr>
              <a:t>)</a:t>
            </a:r>
            <a:endParaRPr lang="en-US">
              <a:latin typeface="Calibri"/>
            </a:endParaRPr>
          </a:p>
          <a:p>
            <a:pPr lvl="1">
              <a:buSzPts val="2000"/>
            </a:pPr>
            <a:r>
              <a:rPr lang="en-US" sz="2000">
                <a:latin typeface="Calibri"/>
              </a:rPr>
              <a:t>        - </a:t>
            </a:r>
            <a:r>
              <a:rPr lang="en-US" sz="2000">
                <a:latin typeface="Calibri"/>
                <a:hlinkClick r:id="rId10"/>
              </a:rPr>
              <a:t>glossary</a:t>
            </a:r>
            <a:r>
              <a:rPr lang="en-US" sz="2000">
                <a:latin typeface="Calibri"/>
              </a:rPr>
              <a:t> generation &amp; publication</a:t>
            </a:r>
            <a:endParaRPr lang="en-US">
              <a:latin typeface="Calibri"/>
            </a:endParaRPr>
          </a:p>
          <a:p>
            <a:pPr marL="457200" lvl="1" indent="-457200">
              <a:lnSpc>
                <a:spcPct val="150000"/>
              </a:lnSpc>
              <a:buSzPts val="2000"/>
              <a:buChar char="•"/>
            </a:pPr>
            <a:endParaRPr lang="en-US" sz="2000">
              <a:latin typeface="Calibri"/>
            </a:endParaRPr>
          </a:p>
          <a:p>
            <a:pPr lvl="1">
              <a:buSzPts val="2000"/>
            </a:pPr>
            <a:endParaRPr lang="en-US" sz="2000"/>
          </a:p>
          <a:p>
            <a:pPr marL="179705" indent="-179070">
              <a:lnSpc>
                <a:spcPct val="90000"/>
              </a:lnSpc>
              <a:spcBef>
                <a:spcPts val="1001"/>
              </a:spcBef>
              <a:buSzPts val="2000"/>
              <a:buFont typeface="Arial"/>
              <a:buChar char="•"/>
            </a:pPr>
            <a:endParaRPr lang="en-US" sz="2000" b="0" i="0" u="none" strike="noStrike" cap="none">
              <a:solidFill>
                <a:srgbClr val="000000"/>
              </a:solidFill>
              <a:latin typeface="Calibri"/>
              <a:ea typeface="Calibri"/>
              <a:cs typeface="Calibri"/>
            </a:endParaRPr>
          </a:p>
        </p:txBody>
      </p:sp>
    </p:spTree>
    <p:extLst>
      <p:ext uri="{BB962C8B-B14F-4D97-AF65-F5344CB8AC3E}">
        <p14:creationId xmlns:p14="http://schemas.microsoft.com/office/powerpoint/2010/main" val="223289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21560-3C44-60E4-CBF9-BFA3A6007889}"/>
              </a:ext>
            </a:extLst>
          </p:cNvPr>
          <p:cNvSpPr>
            <a:spLocks noGrp="1"/>
          </p:cNvSpPr>
          <p:nvPr>
            <p:ph type="title"/>
          </p:nvPr>
        </p:nvSpPr>
        <p:spPr>
          <a:xfrm>
            <a:off x="1470464" y="2237908"/>
            <a:ext cx="9143640" cy="2387160"/>
          </a:xfrm>
        </p:spPr>
        <p:txBody>
          <a:bodyPr spcFirstLastPara="1" wrap="square" lIns="0" tIns="0" rIns="0" bIns="0" anchor="ctr" anchorCtr="0">
            <a:noAutofit/>
          </a:bodyPr>
          <a:lstStyle/>
          <a:p>
            <a:pPr algn="ctr"/>
            <a:r>
              <a:rPr lang="en-US" sz="2800" b="1">
                <a:latin typeface="Calibri"/>
              </a:rPr>
              <a:t>Model refactoring &amp; modules</a:t>
            </a:r>
          </a:p>
        </p:txBody>
      </p:sp>
    </p:spTree>
    <p:extLst>
      <p:ext uri="{BB962C8B-B14F-4D97-AF65-F5344CB8AC3E}">
        <p14:creationId xmlns:p14="http://schemas.microsoft.com/office/powerpoint/2010/main" val="447847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
          <p:cNvSpPr txBox="1"/>
          <p:nvPr/>
        </p:nvSpPr>
        <p:spPr>
          <a:xfrm>
            <a:off x="847205" y="192140"/>
            <a:ext cx="10497600" cy="1325100"/>
          </a:xfrm>
          <a:prstGeom prst="rect">
            <a:avLst/>
          </a:prstGeom>
          <a:noFill/>
          <a:ln>
            <a:noFill/>
          </a:ln>
        </p:spPr>
        <p:txBody>
          <a:bodyPr spcFirstLastPara="1" wrap="square" lIns="0" tIns="45700" rIns="0" bIns="0" anchor="b" anchorCtr="0">
            <a:noAutofit/>
          </a:bodyPr>
          <a:lstStyle/>
          <a:p>
            <a:pPr>
              <a:lnSpc>
                <a:spcPct val="90000"/>
              </a:lnSpc>
            </a:pPr>
            <a:r>
              <a:rPr lang="en-LU" sz="2800" b="1">
                <a:latin typeface="Calibri"/>
                <a:ea typeface="Calibri"/>
                <a:cs typeface="Calibri"/>
                <a:sym typeface="Calibri"/>
              </a:rPr>
              <a:t>Model refactoring</a:t>
            </a:r>
            <a:endParaRPr sz="2800" b="0" i="0" u="none" strike="noStrike" cap="none">
              <a:solidFill>
                <a:srgbClr val="000000"/>
              </a:solidFill>
              <a:latin typeface="Calibri"/>
              <a:ea typeface="Calibri"/>
              <a:cs typeface="Calibri"/>
              <a:sym typeface="Calibri"/>
            </a:endParaRPr>
          </a:p>
        </p:txBody>
      </p:sp>
      <p:sp>
        <p:nvSpPr>
          <p:cNvPr id="394" name="Google Shape;394;p3"/>
          <p:cNvSpPr txBox="1"/>
          <p:nvPr/>
        </p:nvSpPr>
        <p:spPr>
          <a:xfrm>
            <a:off x="846641" y="1805400"/>
            <a:ext cx="5146478" cy="4220280"/>
          </a:xfrm>
          <a:prstGeom prst="rect">
            <a:avLst/>
          </a:prstGeom>
          <a:noFill/>
          <a:ln>
            <a:noFill/>
          </a:ln>
        </p:spPr>
        <p:txBody>
          <a:bodyPr spcFirstLastPara="1" wrap="square" lIns="0" tIns="45700" rIns="91425" bIns="45700" anchor="t" anchorCtr="0">
            <a:noAutofit/>
          </a:bodyPr>
          <a:lstStyle/>
          <a:p>
            <a:pPr marL="342900" indent="-342900">
              <a:buSzPts val="2000"/>
              <a:buChar char="•"/>
            </a:pPr>
            <a:r>
              <a:rPr lang="en-US" sz="2000"/>
              <a:t>Package based grouping of concepts</a:t>
            </a:r>
            <a:endParaRPr lang="en-US">
              <a:latin typeface="Calibri"/>
            </a:endParaRPr>
          </a:p>
          <a:p>
            <a:pPr marL="342900" indent="-342900">
              <a:buSzPts val="2000"/>
              <a:buFont typeface="Arial"/>
              <a:buChar char="•"/>
            </a:pPr>
            <a:endParaRPr lang="en-US" sz="2000"/>
          </a:p>
          <a:p>
            <a:pPr marL="342900" indent="-342900">
              <a:buFont typeface="Arial,Sans-Serif"/>
              <a:buChar char="•"/>
            </a:pPr>
            <a:r>
              <a:rPr lang="en-US" sz="2000"/>
              <a:t>Aspect oriented diagrams </a:t>
            </a:r>
          </a:p>
          <a:p>
            <a:pPr lvl="1"/>
            <a:r>
              <a:rPr lang="en-US" sz="2000"/>
              <a:t>       - more diagrams than before</a:t>
            </a:r>
          </a:p>
          <a:p>
            <a:pPr lvl="1"/>
            <a:r>
              <a:rPr lang="en-US" sz="2000"/>
              <a:t>       - easier to read</a:t>
            </a:r>
          </a:p>
          <a:p>
            <a:pPr lvl="1"/>
            <a:r>
              <a:rPr lang="en-US" sz="2000"/>
              <a:t>       - hierarchy vs relations view</a:t>
            </a:r>
          </a:p>
          <a:p>
            <a:pPr lvl="1"/>
            <a:r>
              <a:rPr lang="en-US" sz="2000"/>
              <a:t>       - scoped vs wide view</a:t>
            </a:r>
          </a:p>
          <a:p>
            <a:pPr lvl="1"/>
            <a:endParaRPr lang="en-US" sz="2000"/>
          </a:p>
          <a:p>
            <a:pPr marL="342900" indent="-342900">
              <a:buFont typeface="Arial,Sans-Serif"/>
              <a:buChar char="•"/>
            </a:pPr>
            <a:r>
              <a:rPr lang="en-US" sz="2000"/>
              <a:t>On finding concepts (</a:t>
            </a:r>
            <a:r>
              <a:rPr lang="en-US" sz="2000">
                <a:hlinkClick r:id="rId3"/>
              </a:rPr>
              <a:t>glossary </a:t>
            </a:r>
            <a:r>
              <a:rPr lang="en-US" sz="2000"/>
              <a:t>, </a:t>
            </a:r>
            <a:r>
              <a:rPr lang="en-US" sz="2000">
                <a:hlinkClick r:id="rId4"/>
              </a:rPr>
              <a:t>HTML</a:t>
            </a:r>
            <a:r>
              <a:rPr lang="en-US" sz="2000"/>
              <a:t>)</a:t>
            </a:r>
            <a:endParaRPr lang="en-US"/>
          </a:p>
          <a:p>
            <a:pPr lvl="1">
              <a:buSzPts val="2000"/>
            </a:pPr>
            <a:endParaRPr lang="en-US" sz="2000"/>
          </a:p>
          <a:p>
            <a:pPr>
              <a:buSzPts val="2000"/>
            </a:pPr>
            <a:endParaRPr lang="en-US" sz="2000"/>
          </a:p>
          <a:p>
            <a:pPr marL="342900" indent="-342900">
              <a:buSzPts val="2000"/>
              <a:buChar char="•"/>
            </a:pPr>
            <a:endParaRPr lang="en-US" sz="2000">
              <a:latin typeface="Calibri"/>
            </a:endParaRPr>
          </a:p>
          <a:p>
            <a:pPr marL="457200" lvl="1" indent="-457200">
              <a:lnSpc>
                <a:spcPct val="150000"/>
              </a:lnSpc>
              <a:buSzPts val="2000"/>
              <a:buChar char="•"/>
            </a:pPr>
            <a:endParaRPr lang="en-US" sz="2000">
              <a:latin typeface="Calibri"/>
            </a:endParaRPr>
          </a:p>
          <a:p>
            <a:pPr lvl="1">
              <a:buSzPts val="2000"/>
            </a:pPr>
            <a:endParaRPr lang="en-US" sz="2000"/>
          </a:p>
          <a:p>
            <a:pPr marL="179705" indent="-179070">
              <a:lnSpc>
                <a:spcPct val="90000"/>
              </a:lnSpc>
              <a:spcBef>
                <a:spcPts val="1001"/>
              </a:spcBef>
              <a:buSzPts val="2000"/>
              <a:buFont typeface="Arial"/>
              <a:buChar char="•"/>
            </a:pPr>
            <a:endParaRPr lang="en-US" sz="2000" b="0" i="0" u="none" strike="noStrike" cap="none">
              <a:solidFill>
                <a:srgbClr val="000000"/>
              </a:solidFill>
              <a:latin typeface="Calibri"/>
              <a:ea typeface="Calibri"/>
              <a:cs typeface="Calibri"/>
            </a:endParaRPr>
          </a:p>
        </p:txBody>
      </p:sp>
      <p:pic>
        <p:nvPicPr>
          <p:cNvPr id="2" name="Picture 2" descr="A picture containing table&#10;&#10;Description automatically generated">
            <a:extLst>
              <a:ext uri="{FF2B5EF4-FFF2-40B4-BE49-F238E27FC236}">
                <a16:creationId xmlns:a16="http://schemas.microsoft.com/office/drawing/2014/main" id="{88A95E10-71DA-2D64-8AE7-865BAC46EBBB}"/>
              </a:ext>
            </a:extLst>
          </p:cNvPr>
          <p:cNvPicPr>
            <a:picLocks noChangeAspect="1"/>
          </p:cNvPicPr>
          <p:nvPr/>
        </p:nvPicPr>
        <p:blipFill>
          <a:blip r:embed="rId5"/>
          <a:stretch>
            <a:fillRect/>
          </a:stretch>
        </p:blipFill>
        <p:spPr>
          <a:xfrm>
            <a:off x="7509378" y="1761349"/>
            <a:ext cx="2531434" cy="3344161"/>
          </a:xfrm>
          <a:prstGeom prst="rect">
            <a:avLst/>
          </a:prstGeom>
        </p:spPr>
      </p:pic>
    </p:spTree>
    <p:extLst>
      <p:ext uri="{BB962C8B-B14F-4D97-AF65-F5344CB8AC3E}">
        <p14:creationId xmlns:p14="http://schemas.microsoft.com/office/powerpoint/2010/main" val="2245837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
          <p:cNvSpPr txBox="1"/>
          <p:nvPr/>
        </p:nvSpPr>
        <p:spPr>
          <a:xfrm>
            <a:off x="847205" y="192140"/>
            <a:ext cx="10497600" cy="1325100"/>
          </a:xfrm>
          <a:prstGeom prst="rect">
            <a:avLst/>
          </a:prstGeom>
          <a:noFill/>
          <a:ln>
            <a:noFill/>
          </a:ln>
        </p:spPr>
        <p:txBody>
          <a:bodyPr spcFirstLastPara="1" wrap="square" lIns="0" tIns="45700" rIns="0" bIns="0" anchor="b" anchorCtr="0">
            <a:noAutofit/>
          </a:bodyPr>
          <a:lstStyle/>
          <a:p>
            <a:pPr>
              <a:lnSpc>
                <a:spcPct val="90000"/>
              </a:lnSpc>
            </a:pPr>
            <a:r>
              <a:rPr lang="en-LU" sz="2800" b="1">
                <a:latin typeface="Calibri"/>
                <a:ea typeface="Calibri"/>
                <a:cs typeface="Calibri"/>
                <a:sym typeface="Calibri"/>
              </a:rPr>
              <a:t>Model refactoring </a:t>
            </a:r>
            <a:endParaRPr sz="2800" b="0" i="0" u="none" strike="noStrike" cap="none">
              <a:solidFill>
                <a:srgbClr val="000000"/>
              </a:solidFill>
              <a:latin typeface="Calibri"/>
              <a:ea typeface="Calibri"/>
              <a:cs typeface="Calibri"/>
              <a:sym typeface="Calibri"/>
            </a:endParaRPr>
          </a:p>
        </p:txBody>
      </p:sp>
      <p:sp>
        <p:nvSpPr>
          <p:cNvPr id="394" name="Google Shape;394;p3"/>
          <p:cNvSpPr txBox="1"/>
          <p:nvPr/>
        </p:nvSpPr>
        <p:spPr>
          <a:xfrm>
            <a:off x="895230" y="3272250"/>
            <a:ext cx="3322100" cy="543630"/>
          </a:xfrm>
          <a:prstGeom prst="rect">
            <a:avLst/>
          </a:prstGeom>
          <a:noFill/>
          <a:ln>
            <a:noFill/>
          </a:ln>
        </p:spPr>
        <p:txBody>
          <a:bodyPr spcFirstLastPara="1" wrap="square" lIns="0" tIns="45700" rIns="91425" bIns="45700" anchor="t" anchorCtr="0">
            <a:noAutofit/>
          </a:bodyPr>
          <a:lstStyle/>
          <a:p>
            <a:pPr marL="342900" indent="-342900">
              <a:buSzPts val="2000"/>
              <a:buChar char="•"/>
            </a:pPr>
            <a:r>
              <a:rPr lang="en-US" sz="2000">
                <a:latin typeface="Calibri"/>
              </a:rPr>
              <a:t>Hierarchy diagram</a:t>
            </a:r>
          </a:p>
          <a:p>
            <a:pPr lvl="1">
              <a:buSzPts val="2000"/>
            </a:pPr>
            <a:br>
              <a:rPr lang="en-US" sz="2000">
                <a:latin typeface="Calibri"/>
              </a:rPr>
            </a:br>
            <a:r>
              <a:rPr lang="en-US" sz="2000" i="1">
                <a:latin typeface="Calibri"/>
              </a:rPr>
              <a:t>focus on the abstraction</a:t>
            </a:r>
            <a:br>
              <a:rPr lang="en-US" sz="2000" i="1"/>
            </a:br>
            <a:endParaRPr lang="en-US" sz="2000"/>
          </a:p>
          <a:p>
            <a:pPr marL="342900" indent="-342900">
              <a:buSzPts val="2000"/>
              <a:buChar char="•"/>
            </a:pPr>
            <a:endParaRPr lang="en-US" sz="2000">
              <a:latin typeface="Calibri"/>
            </a:endParaRPr>
          </a:p>
          <a:p>
            <a:pPr marL="457200" lvl="1" indent="-457200">
              <a:buSzPts val="2000"/>
              <a:buChar char="•"/>
            </a:pPr>
            <a:endParaRPr lang="en-US" sz="2000" b="0" i="0" u="none" strike="noStrike" cap="none">
              <a:solidFill>
                <a:srgbClr val="000000"/>
              </a:solidFill>
              <a:latin typeface="Calibri"/>
              <a:ea typeface="Calibri"/>
            </a:endParaRPr>
          </a:p>
          <a:p>
            <a:pPr lvl="1">
              <a:buSzPts val="2000"/>
            </a:pPr>
            <a:endParaRPr lang="en-US" sz="2000">
              <a:ea typeface="Calibri"/>
            </a:endParaRPr>
          </a:p>
          <a:p>
            <a:pPr marL="179705" indent="-179070">
              <a:lnSpc>
                <a:spcPct val="90000"/>
              </a:lnSpc>
              <a:spcBef>
                <a:spcPts val="1001"/>
              </a:spcBef>
              <a:buSzPts val="2000"/>
              <a:buFont typeface="Arial"/>
              <a:buChar char="•"/>
            </a:pPr>
            <a:endParaRPr lang="en-US" sz="2000">
              <a:latin typeface="Calibri"/>
              <a:ea typeface="Calibri"/>
              <a:cs typeface="Calibri"/>
            </a:endParaRPr>
          </a:p>
        </p:txBody>
      </p:sp>
      <p:pic>
        <p:nvPicPr>
          <p:cNvPr id="2" name="Picture 2" descr="Diagram&#10;&#10;Description automatically generated">
            <a:extLst>
              <a:ext uri="{FF2B5EF4-FFF2-40B4-BE49-F238E27FC236}">
                <a16:creationId xmlns:a16="http://schemas.microsoft.com/office/drawing/2014/main" id="{DDB91F27-949A-798F-4DB6-20CBEB11444B}"/>
              </a:ext>
            </a:extLst>
          </p:cNvPr>
          <p:cNvPicPr>
            <a:picLocks noChangeAspect="1"/>
          </p:cNvPicPr>
          <p:nvPr/>
        </p:nvPicPr>
        <p:blipFill>
          <a:blip r:embed="rId3"/>
          <a:stretch>
            <a:fillRect/>
          </a:stretch>
        </p:blipFill>
        <p:spPr>
          <a:xfrm>
            <a:off x="4400550" y="850276"/>
            <a:ext cx="7315200" cy="5386048"/>
          </a:xfrm>
          <a:prstGeom prst="rect">
            <a:avLst/>
          </a:prstGeom>
        </p:spPr>
      </p:pic>
    </p:spTree>
    <p:extLst>
      <p:ext uri="{BB962C8B-B14F-4D97-AF65-F5344CB8AC3E}">
        <p14:creationId xmlns:p14="http://schemas.microsoft.com/office/powerpoint/2010/main" val="2413201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
          <p:cNvSpPr txBox="1"/>
          <p:nvPr/>
        </p:nvSpPr>
        <p:spPr>
          <a:xfrm>
            <a:off x="847205" y="192140"/>
            <a:ext cx="10497600" cy="1325100"/>
          </a:xfrm>
          <a:prstGeom prst="rect">
            <a:avLst/>
          </a:prstGeom>
          <a:noFill/>
          <a:ln>
            <a:noFill/>
          </a:ln>
        </p:spPr>
        <p:txBody>
          <a:bodyPr spcFirstLastPara="1" wrap="square" lIns="0" tIns="45700" rIns="0" bIns="0" anchor="b" anchorCtr="0">
            <a:noAutofit/>
          </a:bodyPr>
          <a:lstStyle/>
          <a:p>
            <a:pPr>
              <a:lnSpc>
                <a:spcPct val="90000"/>
              </a:lnSpc>
            </a:pPr>
            <a:r>
              <a:rPr lang="en-LU" sz="2800" b="1">
                <a:latin typeface="Calibri"/>
                <a:ea typeface="Calibri"/>
                <a:cs typeface="Calibri"/>
                <a:sym typeface="Calibri"/>
              </a:rPr>
              <a:t>Model refactoring </a:t>
            </a:r>
            <a:endParaRPr sz="2800" b="0" i="0" u="none" strike="noStrike" cap="none">
              <a:solidFill>
                <a:srgbClr val="000000"/>
              </a:solidFill>
              <a:latin typeface="Calibri"/>
              <a:ea typeface="Calibri"/>
              <a:cs typeface="Calibri"/>
              <a:sym typeface="Calibri"/>
            </a:endParaRPr>
          </a:p>
        </p:txBody>
      </p:sp>
      <p:sp>
        <p:nvSpPr>
          <p:cNvPr id="394" name="Google Shape;394;p3"/>
          <p:cNvSpPr txBox="1"/>
          <p:nvPr/>
        </p:nvSpPr>
        <p:spPr>
          <a:xfrm>
            <a:off x="895230" y="3272250"/>
            <a:ext cx="3322100" cy="543630"/>
          </a:xfrm>
          <a:prstGeom prst="rect">
            <a:avLst/>
          </a:prstGeom>
          <a:noFill/>
          <a:ln>
            <a:noFill/>
          </a:ln>
        </p:spPr>
        <p:txBody>
          <a:bodyPr spcFirstLastPara="1" wrap="square" lIns="0" tIns="45700" rIns="91425" bIns="45700" anchor="t" anchorCtr="0">
            <a:noAutofit/>
          </a:bodyPr>
          <a:lstStyle/>
          <a:p>
            <a:pPr marL="342900" indent="-342900">
              <a:buSzPts val="2000"/>
              <a:buChar char="•"/>
            </a:pPr>
            <a:r>
              <a:rPr lang="en-US" sz="2000">
                <a:latin typeface="Calibri"/>
              </a:rPr>
              <a:t>Relations diagram</a:t>
            </a:r>
            <a:endParaRPr lang="en-US">
              <a:latin typeface="Calibri"/>
            </a:endParaRPr>
          </a:p>
          <a:p>
            <a:pPr marL="342900" indent="-342900">
              <a:buSzPts val="2000"/>
              <a:buChar char="•"/>
            </a:pPr>
            <a:endParaRPr lang="en-US" sz="2000">
              <a:latin typeface="Calibri"/>
            </a:endParaRPr>
          </a:p>
          <a:p>
            <a:pPr>
              <a:buSzPts val="2000"/>
            </a:pPr>
            <a:r>
              <a:rPr lang="en-US" sz="2000" i="1">
                <a:latin typeface="Calibri"/>
              </a:rPr>
              <a:t>focus on the connections</a:t>
            </a:r>
          </a:p>
          <a:p>
            <a:pPr marL="342900" indent="-342900">
              <a:buSzPts val="2000"/>
              <a:buChar char="•"/>
            </a:pPr>
            <a:endParaRPr lang="en-US" sz="2000" b="0" i="0" u="none" strike="noStrike" cap="none">
              <a:solidFill>
                <a:srgbClr val="000000"/>
              </a:solidFill>
              <a:ea typeface="Calibri"/>
            </a:endParaRPr>
          </a:p>
          <a:p>
            <a:pPr marL="457200" lvl="1" indent="-457200">
              <a:buSzPts val="2000"/>
              <a:buChar char="•"/>
            </a:pPr>
            <a:endParaRPr lang="en-US" sz="2000">
              <a:latin typeface="Calibri"/>
              <a:ea typeface="Calibri"/>
            </a:endParaRPr>
          </a:p>
          <a:p>
            <a:pPr lvl="1">
              <a:buSzPts val="2000"/>
            </a:pPr>
            <a:endParaRPr lang="en-US" sz="2000">
              <a:ea typeface="Calibri"/>
            </a:endParaRPr>
          </a:p>
          <a:p>
            <a:pPr marL="179705" indent="-179070">
              <a:lnSpc>
                <a:spcPct val="90000"/>
              </a:lnSpc>
              <a:spcBef>
                <a:spcPts val="1001"/>
              </a:spcBef>
              <a:buSzPts val="2000"/>
              <a:buFont typeface="Arial"/>
              <a:buChar char="•"/>
            </a:pPr>
            <a:endParaRPr lang="en-US" sz="2000">
              <a:latin typeface="Calibri"/>
              <a:ea typeface="Calibri"/>
              <a:cs typeface="Calibri"/>
            </a:endParaRPr>
          </a:p>
        </p:txBody>
      </p:sp>
      <p:pic>
        <p:nvPicPr>
          <p:cNvPr id="3" name="Picture 3" descr="Diagram, schematic&#10;&#10;Description automatically generated">
            <a:extLst>
              <a:ext uri="{FF2B5EF4-FFF2-40B4-BE49-F238E27FC236}">
                <a16:creationId xmlns:a16="http://schemas.microsoft.com/office/drawing/2014/main" id="{0F9229CF-4379-2F9F-B010-C7376339FB34}"/>
              </a:ext>
            </a:extLst>
          </p:cNvPr>
          <p:cNvPicPr>
            <a:picLocks noChangeAspect="1"/>
          </p:cNvPicPr>
          <p:nvPr/>
        </p:nvPicPr>
        <p:blipFill>
          <a:blip r:embed="rId3"/>
          <a:stretch>
            <a:fillRect/>
          </a:stretch>
        </p:blipFill>
        <p:spPr>
          <a:xfrm>
            <a:off x="3810000" y="557800"/>
            <a:ext cx="8166100" cy="5431250"/>
          </a:xfrm>
          <a:prstGeom prst="rect">
            <a:avLst/>
          </a:prstGeom>
        </p:spPr>
      </p:pic>
    </p:spTree>
    <p:extLst>
      <p:ext uri="{BB962C8B-B14F-4D97-AF65-F5344CB8AC3E}">
        <p14:creationId xmlns:p14="http://schemas.microsoft.com/office/powerpoint/2010/main" val="2664227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
          <p:cNvSpPr txBox="1"/>
          <p:nvPr/>
        </p:nvSpPr>
        <p:spPr>
          <a:xfrm>
            <a:off x="847205" y="192140"/>
            <a:ext cx="10497600" cy="1325100"/>
          </a:xfrm>
          <a:prstGeom prst="rect">
            <a:avLst/>
          </a:prstGeom>
          <a:noFill/>
          <a:ln>
            <a:noFill/>
          </a:ln>
        </p:spPr>
        <p:txBody>
          <a:bodyPr spcFirstLastPara="1" wrap="square" lIns="0" tIns="45700" rIns="0" bIns="0" anchor="b" anchorCtr="0">
            <a:noAutofit/>
          </a:bodyPr>
          <a:lstStyle/>
          <a:p>
            <a:pPr>
              <a:lnSpc>
                <a:spcPct val="90000"/>
              </a:lnSpc>
            </a:pPr>
            <a:r>
              <a:rPr lang="en-LU" sz="2800" b="1">
                <a:latin typeface="Calibri"/>
                <a:ea typeface="Calibri"/>
                <a:cs typeface="Calibri"/>
                <a:sym typeface="Calibri"/>
              </a:rPr>
              <a:t>Model refactoring </a:t>
            </a:r>
            <a:endParaRPr sz="2800" b="0" i="0" u="none" strike="noStrike" cap="none">
              <a:solidFill>
                <a:srgbClr val="000000"/>
              </a:solidFill>
              <a:latin typeface="Calibri"/>
              <a:ea typeface="Calibri"/>
              <a:cs typeface="Calibri"/>
              <a:sym typeface="Calibri"/>
            </a:endParaRPr>
          </a:p>
        </p:txBody>
      </p:sp>
      <p:sp>
        <p:nvSpPr>
          <p:cNvPr id="394" name="Google Shape;394;p3"/>
          <p:cNvSpPr txBox="1"/>
          <p:nvPr/>
        </p:nvSpPr>
        <p:spPr>
          <a:xfrm>
            <a:off x="812680" y="1519650"/>
            <a:ext cx="3480850" cy="461080"/>
          </a:xfrm>
          <a:prstGeom prst="rect">
            <a:avLst/>
          </a:prstGeom>
          <a:noFill/>
          <a:ln>
            <a:noFill/>
          </a:ln>
        </p:spPr>
        <p:txBody>
          <a:bodyPr spcFirstLastPara="1" wrap="square" lIns="0" tIns="45700" rIns="91425" bIns="45700" anchor="t" anchorCtr="0">
            <a:noAutofit/>
          </a:bodyPr>
          <a:lstStyle/>
          <a:p>
            <a:pPr marL="342900" indent="-342900">
              <a:buSzPts val="2000"/>
              <a:buChar char="•"/>
            </a:pPr>
            <a:r>
              <a:rPr lang="en-US" sz="2000">
                <a:latin typeface="Calibri"/>
              </a:rPr>
              <a:t>Wide view diagram</a:t>
            </a:r>
          </a:p>
          <a:p>
            <a:pPr marL="457200" lvl="1" indent="-457200">
              <a:buSzPts val="2000"/>
              <a:buChar char="•"/>
            </a:pPr>
            <a:endParaRPr lang="en-US" sz="2000">
              <a:latin typeface="Calibri"/>
            </a:endParaRPr>
          </a:p>
          <a:p>
            <a:pPr lvl="1">
              <a:buSzPts val="2000"/>
            </a:pPr>
            <a:endParaRPr lang="en-US" sz="2000" b="0" i="0" u="none" strike="noStrike" cap="none">
              <a:solidFill>
                <a:srgbClr val="000000"/>
              </a:solidFill>
              <a:ea typeface="Calibri"/>
            </a:endParaRPr>
          </a:p>
          <a:p>
            <a:pPr marL="179705" indent="-179070">
              <a:lnSpc>
                <a:spcPct val="90000"/>
              </a:lnSpc>
              <a:spcBef>
                <a:spcPts val="1001"/>
              </a:spcBef>
              <a:buSzPts val="2000"/>
              <a:buFont typeface="Arial"/>
              <a:buChar char="•"/>
            </a:pPr>
            <a:endParaRPr lang="en-US" sz="2000">
              <a:latin typeface="Calibri"/>
              <a:ea typeface="Calibri"/>
              <a:cs typeface="Calibri"/>
            </a:endParaRPr>
          </a:p>
        </p:txBody>
      </p:sp>
      <p:pic>
        <p:nvPicPr>
          <p:cNvPr id="2" name="Picture 2" descr="Diagram, engineering drawing&#10;&#10;Description automatically generated">
            <a:extLst>
              <a:ext uri="{FF2B5EF4-FFF2-40B4-BE49-F238E27FC236}">
                <a16:creationId xmlns:a16="http://schemas.microsoft.com/office/drawing/2014/main" id="{84BB53DD-BF79-220C-7D37-3BCD20AA709B}"/>
              </a:ext>
            </a:extLst>
          </p:cNvPr>
          <p:cNvPicPr>
            <a:picLocks noChangeAspect="1"/>
          </p:cNvPicPr>
          <p:nvPr/>
        </p:nvPicPr>
        <p:blipFill>
          <a:blip r:embed="rId3"/>
          <a:stretch>
            <a:fillRect/>
          </a:stretch>
        </p:blipFill>
        <p:spPr>
          <a:xfrm>
            <a:off x="1733550" y="1857302"/>
            <a:ext cx="8724900" cy="4483246"/>
          </a:xfrm>
          <a:prstGeom prst="rect">
            <a:avLst/>
          </a:prstGeom>
        </p:spPr>
      </p:pic>
    </p:spTree>
    <p:extLst>
      <p:ext uri="{BB962C8B-B14F-4D97-AF65-F5344CB8AC3E}">
        <p14:creationId xmlns:p14="http://schemas.microsoft.com/office/powerpoint/2010/main" val="41548226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
          <p:cNvSpPr txBox="1"/>
          <p:nvPr/>
        </p:nvSpPr>
        <p:spPr>
          <a:xfrm>
            <a:off x="847205" y="192140"/>
            <a:ext cx="10497600" cy="1325100"/>
          </a:xfrm>
          <a:prstGeom prst="rect">
            <a:avLst/>
          </a:prstGeom>
          <a:noFill/>
          <a:ln>
            <a:noFill/>
          </a:ln>
        </p:spPr>
        <p:txBody>
          <a:bodyPr spcFirstLastPara="1" wrap="square" lIns="0" tIns="45700" rIns="0" bIns="0" anchor="b" anchorCtr="0">
            <a:noAutofit/>
          </a:bodyPr>
          <a:lstStyle/>
          <a:p>
            <a:pPr>
              <a:lnSpc>
                <a:spcPct val="90000"/>
              </a:lnSpc>
            </a:pPr>
            <a:r>
              <a:rPr lang="en-LU" sz="2800" b="1">
                <a:latin typeface="Calibri"/>
                <a:ea typeface="Calibri"/>
                <a:cs typeface="Calibri"/>
                <a:sym typeface="Calibri"/>
              </a:rPr>
              <a:t>Model refactoring </a:t>
            </a:r>
            <a:endParaRPr sz="2800" b="0" i="0" u="none" strike="noStrike" cap="none">
              <a:solidFill>
                <a:srgbClr val="000000"/>
              </a:solidFill>
              <a:latin typeface="Calibri"/>
              <a:ea typeface="Calibri"/>
              <a:cs typeface="Calibri"/>
              <a:sym typeface="Calibri"/>
            </a:endParaRPr>
          </a:p>
        </p:txBody>
      </p:sp>
      <p:sp>
        <p:nvSpPr>
          <p:cNvPr id="394" name="Google Shape;394;p3"/>
          <p:cNvSpPr txBox="1"/>
          <p:nvPr/>
        </p:nvSpPr>
        <p:spPr>
          <a:xfrm>
            <a:off x="844430" y="3202400"/>
            <a:ext cx="3480850" cy="461080"/>
          </a:xfrm>
          <a:prstGeom prst="rect">
            <a:avLst/>
          </a:prstGeom>
          <a:noFill/>
          <a:ln>
            <a:noFill/>
          </a:ln>
        </p:spPr>
        <p:txBody>
          <a:bodyPr spcFirstLastPara="1" wrap="square" lIns="0" tIns="45700" rIns="91425" bIns="45700" anchor="t" anchorCtr="0">
            <a:noAutofit/>
          </a:bodyPr>
          <a:lstStyle/>
          <a:p>
            <a:pPr marL="342900" indent="-342900">
              <a:buSzPts val="2000"/>
              <a:buChar char="•"/>
            </a:pPr>
            <a:r>
              <a:rPr lang="en-US" sz="2000">
                <a:latin typeface="Calibri"/>
              </a:rPr>
              <a:t>Scoped view diagram</a:t>
            </a:r>
          </a:p>
          <a:p>
            <a:pPr marL="457200" lvl="1" indent="-457200">
              <a:buSzPts val="2000"/>
              <a:buChar char="•"/>
            </a:pPr>
            <a:endParaRPr lang="en-US" sz="2000">
              <a:latin typeface="Calibri"/>
            </a:endParaRPr>
          </a:p>
          <a:p>
            <a:pPr lvl="1">
              <a:buSzPts val="2000"/>
            </a:pPr>
            <a:endParaRPr lang="en-US" sz="2000" b="0" i="0" u="none" strike="noStrike" cap="none">
              <a:solidFill>
                <a:srgbClr val="000000"/>
              </a:solidFill>
              <a:ea typeface="Calibri"/>
            </a:endParaRPr>
          </a:p>
          <a:p>
            <a:pPr marL="179705" indent="-179070">
              <a:lnSpc>
                <a:spcPct val="90000"/>
              </a:lnSpc>
              <a:spcBef>
                <a:spcPts val="1001"/>
              </a:spcBef>
              <a:buSzPts val="2000"/>
              <a:buFont typeface="Arial"/>
              <a:buChar char="•"/>
            </a:pPr>
            <a:endParaRPr lang="en-US" sz="2000">
              <a:latin typeface="Calibri"/>
              <a:ea typeface="Calibri"/>
              <a:cs typeface="Calibri"/>
            </a:endParaRPr>
          </a:p>
        </p:txBody>
      </p:sp>
      <p:pic>
        <p:nvPicPr>
          <p:cNvPr id="3" name="Picture 3" descr="Diagram&#10;&#10;Description automatically generated">
            <a:extLst>
              <a:ext uri="{FF2B5EF4-FFF2-40B4-BE49-F238E27FC236}">
                <a16:creationId xmlns:a16="http://schemas.microsoft.com/office/drawing/2014/main" id="{C7782403-9355-0B48-145E-6E6A6D5F1FF0}"/>
              </a:ext>
            </a:extLst>
          </p:cNvPr>
          <p:cNvPicPr>
            <a:picLocks noChangeAspect="1"/>
          </p:cNvPicPr>
          <p:nvPr/>
        </p:nvPicPr>
        <p:blipFill>
          <a:blip r:embed="rId3"/>
          <a:stretch>
            <a:fillRect/>
          </a:stretch>
        </p:blipFill>
        <p:spPr>
          <a:xfrm>
            <a:off x="3570299" y="498015"/>
            <a:ext cx="8618281" cy="5712261"/>
          </a:xfrm>
          <a:prstGeom prst="rect">
            <a:avLst/>
          </a:prstGeom>
        </p:spPr>
      </p:pic>
    </p:spTree>
    <p:extLst>
      <p:ext uri="{BB962C8B-B14F-4D97-AF65-F5344CB8AC3E}">
        <p14:creationId xmlns:p14="http://schemas.microsoft.com/office/powerpoint/2010/main" val="3520828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
          <p:cNvSpPr txBox="1"/>
          <p:nvPr/>
        </p:nvSpPr>
        <p:spPr>
          <a:xfrm>
            <a:off x="847205" y="192140"/>
            <a:ext cx="10497600" cy="1325100"/>
          </a:xfrm>
          <a:prstGeom prst="rect">
            <a:avLst/>
          </a:prstGeom>
          <a:noFill/>
          <a:ln>
            <a:noFill/>
          </a:ln>
        </p:spPr>
        <p:txBody>
          <a:bodyPr spcFirstLastPara="1" wrap="square" lIns="0" tIns="45700" rIns="0" bIns="0" anchor="b" anchorCtr="0">
            <a:noAutofit/>
          </a:bodyPr>
          <a:lstStyle/>
          <a:p>
            <a:pPr>
              <a:lnSpc>
                <a:spcPct val="90000"/>
              </a:lnSpc>
            </a:pPr>
            <a:r>
              <a:rPr lang="en-LU" sz="2800" b="1">
                <a:latin typeface="Calibri"/>
                <a:ea typeface="Calibri"/>
                <a:cs typeface="Calibri"/>
                <a:sym typeface="Calibri"/>
              </a:rPr>
              <a:t>Modules </a:t>
            </a:r>
            <a:endParaRPr sz="2800" b="0" i="0" u="none" strike="noStrike" cap="none">
              <a:solidFill>
                <a:srgbClr val="000000"/>
              </a:solidFill>
              <a:latin typeface="Calibri"/>
              <a:ea typeface="Calibri"/>
              <a:cs typeface="Calibri"/>
              <a:sym typeface="Calibri"/>
            </a:endParaRPr>
          </a:p>
        </p:txBody>
      </p:sp>
      <p:sp>
        <p:nvSpPr>
          <p:cNvPr id="394" name="Google Shape;394;p3"/>
          <p:cNvSpPr txBox="1"/>
          <p:nvPr/>
        </p:nvSpPr>
        <p:spPr>
          <a:xfrm>
            <a:off x="846940" y="1805400"/>
            <a:ext cx="2863751" cy="4220280"/>
          </a:xfrm>
          <a:prstGeom prst="rect">
            <a:avLst/>
          </a:prstGeom>
          <a:noFill/>
          <a:ln>
            <a:noFill/>
          </a:ln>
        </p:spPr>
        <p:txBody>
          <a:bodyPr spcFirstLastPara="1" wrap="square" lIns="0" tIns="45700" rIns="91425" bIns="45700" anchor="t" anchorCtr="0">
            <a:noAutofit/>
          </a:bodyPr>
          <a:lstStyle/>
          <a:p>
            <a:pPr marL="342900" indent="-342900">
              <a:buSzPts val="2000"/>
              <a:buChar char="•"/>
            </a:pPr>
            <a:endParaRPr lang="en-US" sz="2000"/>
          </a:p>
          <a:p>
            <a:pPr marL="342900" indent="-342900">
              <a:buSzPts val="2000"/>
              <a:buChar char="•"/>
            </a:pPr>
            <a:r>
              <a:rPr lang="en-US" sz="2000" err="1"/>
              <a:t>ePO</a:t>
            </a:r>
            <a:r>
              <a:rPr lang="en-US" sz="2000"/>
              <a:t> core </a:t>
            </a:r>
          </a:p>
          <a:p>
            <a:pPr marL="342900" indent="-342900">
              <a:buSzPts val="2000"/>
              <a:buChar char="•"/>
            </a:pPr>
            <a:endParaRPr lang="en-US" sz="2000"/>
          </a:p>
          <a:p>
            <a:pPr>
              <a:buSzPts val="2000"/>
            </a:pPr>
            <a:r>
              <a:rPr lang="en-US" sz="2000" i="1"/>
              <a:t>work in progress</a:t>
            </a:r>
          </a:p>
          <a:p>
            <a:pPr>
              <a:buSzPts val="2000"/>
            </a:pPr>
            <a:endParaRPr lang="en-US" sz="2000" i="1"/>
          </a:p>
          <a:p>
            <a:pPr marL="342900" lvl="8" indent="-342900">
              <a:buSzPts val="2000"/>
              <a:buChar char="•"/>
            </a:pPr>
            <a:r>
              <a:rPr lang="en-US" sz="2000" err="1"/>
              <a:t>eNotice</a:t>
            </a:r>
            <a:endParaRPr lang="en-US" err="1"/>
          </a:p>
          <a:p>
            <a:pPr marL="342900" indent="-342900">
              <a:buSzPts val="2000"/>
              <a:buChar char="•"/>
            </a:pPr>
            <a:r>
              <a:rPr lang="en-US" sz="2000" err="1"/>
              <a:t>eCatalogue</a:t>
            </a:r>
            <a:r>
              <a:rPr lang="en-US" sz="2000"/>
              <a:t> </a:t>
            </a:r>
            <a:endParaRPr lang="en-US"/>
          </a:p>
          <a:p>
            <a:pPr marL="342900" indent="-342900">
              <a:buSzPts val="2000"/>
              <a:buChar char="•"/>
            </a:pPr>
            <a:r>
              <a:rPr lang="en-US" sz="2000" err="1"/>
              <a:t>eOrder</a:t>
            </a:r>
            <a:r>
              <a:rPr lang="en-US" sz="2000"/>
              <a:t> </a:t>
            </a:r>
            <a:endParaRPr lang="en-US"/>
          </a:p>
          <a:p>
            <a:pPr marL="342900" indent="-342900">
              <a:buSzPts val="2000"/>
              <a:buChar char="•"/>
            </a:pPr>
            <a:r>
              <a:rPr lang="en-US" sz="2000" err="1"/>
              <a:t>eAccess</a:t>
            </a:r>
            <a:endParaRPr lang="en-US" err="1"/>
          </a:p>
          <a:p>
            <a:pPr marL="342900" indent="-342900">
              <a:buSzPts val="2000"/>
              <a:buChar char="•"/>
            </a:pPr>
            <a:r>
              <a:rPr lang="en-US" sz="2000" err="1"/>
              <a:t>eSubmission</a:t>
            </a:r>
            <a:endParaRPr lang="en-US" err="1"/>
          </a:p>
          <a:p>
            <a:pPr marL="342900" indent="-342900">
              <a:buSzPts val="2000"/>
              <a:buChar char="•"/>
            </a:pPr>
            <a:r>
              <a:rPr lang="en-US" sz="2000" err="1"/>
              <a:t>eFulfillment</a:t>
            </a:r>
            <a:endParaRPr lang="en-US" err="1"/>
          </a:p>
          <a:p>
            <a:pPr marL="342900" indent="-342900">
              <a:buSzPts val="2000"/>
              <a:buChar char="•"/>
            </a:pPr>
            <a:endParaRPr lang="en-US" sz="2000"/>
          </a:p>
          <a:p>
            <a:pPr>
              <a:buSzPts val="2000"/>
            </a:pPr>
            <a:endParaRPr lang="en-US" sz="2000"/>
          </a:p>
          <a:p>
            <a:pPr marL="342900" indent="-342900">
              <a:buSzPts val="2000"/>
              <a:buChar char="•"/>
            </a:pPr>
            <a:endParaRPr lang="en-US" sz="2000">
              <a:latin typeface="Calibri"/>
            </a:endParaRPr>
          </a:p>
          <a:p>
            <a:pPr marL="457200" lvl="1" indent="-457200">
              <a:buSzPts val="2000"/>
              <a:buChar char="•"/>
            </a:pPr>
            <a:endParaRPr lang="en-US" sz="2000">
              <a:latin typeface="Calibri"/>
            </a:endParaRPr>
          </a:p>
          <a:p>
            <a:pPr lvl="1">
              <a:buSzPts val="2000"/>
            </a:pPr>
            <a:endParaRPr lang="en-US" sz="2000"/>
          </a:p>
          <a:p>
            <a:pPr marL="179705" indent="-179070">
              <a:lnSpc>
                <a:spcPct val="90000"/>
              </a:lnSpc>
              <a:spcBef>
                <a:spcPts val="1001"/>
              </a:spcBef>
              <a:buSzPts val="2000"/>
              <a:buChar char="•"/>
            </a:pPr>
            <a:endParaRPr lang="en-US" sz="2000" b="0" i="0" u="none" strike="noStrike" cap="none">
              <a:solidFill>
                <a:srgbClr val="000000"/>
              </a:solidFill>
              <a:latin typeface="Calibri"/>
              <a:ea typeface="Calibri"/>
              <a:cs typeface="Calibri"/>
            </a:endParaRPr>
          </a:p>
        </p:txBody>
      </p:sp>
      <p:sp>
        <p:nvSpPr>
          <p:cNvPr id="2" name="Google Shape;394;p3">
            <a:extLst>
              <a:ext uri="{FF2B5EF4-FFF2-40B4-BE49-F238E27FC236}">
                <a16:creationId xmlns:a16="http://schemas.microsoft.com/office/drawing/2014/main" id="{4FBDB676-4C8A-B7A4-60BB-E393E03D9CBD}"/>
              </a:ext>
            </a:extLst>
          </p:cNvPr>
          <p:cNvSpPr txBox="1"/>
          <p:nvPr/>
        </p:nvSpPr>
        <p:spPr>
          <a:xfrm>
            <a:off x="3904177" y="3020220"/>
            <a:ext cx="2463701" cy="2581980"/>
          </a:xfrm>
          <a:prstGeom prst="rect">
            <a:avLst/>
          </a:prstGeom>
          <a:noFill/>
          <a:ln>
            <a:noFill/>
          </a:ln>
        </p:spPr>
        <p:txBody>
          <a:bodyPr spcFirstLastPara="1" wrap="square" lIns="0" tIns="45700" rIns="91425" bIns="45700" anchor="t" anchorCtr="0">
            <a:noAutofit/>
          </a:bodyPr>
          <a:lstStyle/>
          <a:p>
            <a:pPr marL="342900" indent="-342900">
              <a:buSzPts val="2000"/>
              <a:buChar char="•"/>
            </a:pPr>
            <a:endParaRPr lang="en-US" sz="2000"/>
          </a:p>
          <a:p>
            <a:pPr marL="342900" indent="-342900">
              <a:buSzPts val="2000"/>
              <a:buChar char="•"/>
            </a:pPr>
            <a:r>
              <a:rPr lang="en-US" sz="2000" err="1"/>
              <a:t>eInvoicing</a:t>
            </a:r>
            <a:endParaRPr lang="en-US" err="1"/>
          </a:p>
          <a:p>
            <a:pPr marL="342900" indent="-342900">
              <a:buSzPts val="2000"/>
              <a:buChar char="•"/>
            </a:pPr>
            <a:r>
              <a:rPr lang="en-US" sz="2000" err="1"/>
              <a:t>eContract</a:t>
            </a:r>
            <a:endParaRPr lang="en-US" sz="2000"/>
          </a:p>
          <a:p>
            <a:pPr marL="342900" indent="-342900">
              <a:buSzPts val="2000"/>
              <a:buChar char="•"/>
            </a:pPr>
            <a:r>
              <a:rPr lang="en-US" sz="2000"/>
              <a:t>Contract Registry</a:t>
            </a:r>
          </a:p>
          <a:p>
            <a:pPr marL="342900" indent="-342900">
              <a:buSzPts val="2000"/>
              <a:buChar char="•"/>
            </a:pPr>
            <a:r>
              <a:rPr lang="en-US" sz="2000" err="1"/>
              <a:t>eEvaluation</a:t>
            </a:r>
            <a:endParaRPr lang="en-US" sz="2000"/>
          </a:p>
          <a:p>
            <a:pPr marL="342900" indent="-342900">
              <a:buSzPts val="2000"/>
              <a:buChar char="•"/>
            </a:pPr>
            <a:r>
              <a:rPr lang="en-US" sz="2000" err="1"/>
              <a:t>eAwarding</a:t>
            </a:r>
            <a:endParaRPr lang="en-US" sz="2000"/>
          </a:p>
          <a:p>
            <a:pPr marL="342900" indent="-342900">
              <a:buSzPts val="2000"/>
              <a:buChar char="•"/>
            </a:pPr>
            <a:r>
              <a:rPr lang="en-US" sz="2000" err="1"/>
              <a:t>eRequest</a:t>
            </a:r>
            <a:endParaRPr lang="en-US" sz="2000"/>
          </a:p>
          <a:p>
            <a:pPr marL="342900" indent="-342900">
              <a:buSzPts val="2000"/>
              <a:buChar char="•"/>
            </a:pPr>
            <a:r>
              <a:rPr lang="en-US" sz="2000" err="1"/>
              <a:t>ePayment</a:t>
            </a:r>
            <a:endParaRPr lang="en-US" sz="2000"/>
          </a:p>
          <a:p>
            <a:pPr marL="342900" indent="-342900">
              <a:buSzPts val="2000"/>
              <a:buChar char="•"/>
            </a:pPr>
            <a:endParaRPr lang="en-US" sz="2000"/>
          </a:p>
          <a:p>
            <a:pPr marL="342900" indent="-342900">
              <a:buSzPts val="2000"/>
              <a:buChar char="•"/>
            </a:pPr>
            <a:endParaRPr lang="en-US" sz="2000"/>
          </a:p>
          <a:p>
            <a:pPr marL="342900" indent="-342900">
              <a:buSzPts val="2000"/>
              <a:buChar char="•"/>
            </a:pPr>
            <a:endParaRPr lang="en-US" sz="2000">
              <a:latin typeface="Calibri"/>
            </a:endParaRPr>
          </a:p>
          <a:p>
            <a:pPr marL="457200" lvl="1" indent="-457200">
              <a:buSzPts val="2000"/>
              <a:buChar char="•"/>
            </a:pPr>
            <a:endParaRPr lang="en-US" sz="2000">
              <a:latin typeface="Calibri"/>
            </a:endParaRPr>
          </a:p>
          <a:p>
            <a:pPr lvl="1">
              <a:buSzPts val="2000"/>
            </a:pPr>
            <a:endParaRPr lang="en-US" sz="2000" b="0" i="0" u="none" strike="noStrike" cap="none">
              <a:solidFill>
                <a:srgbClr val="000000"/>
              </a:solidFill>
              <a:ea typeface="Calibri"/>
            </a:endParaRPr>
          </a:p>
          <a:p>
            <a:pPr marL="179705" indent="-179070">
              <a:lnSpc>
                <a:spcPct val="90000"/>
              </a:lnSpc>
              <a:spcBef>
                <a:spcPts val="1001"/>
              </a:spcBef>
              <a:buSzPts val="2000"/>
              <a:buFont typeface="Arial"/>
              <a:buChar char="•"/>
            </a:pPr>
            <a:endParaRPr lang="en-US" sz="2000">
              <a:latin typeface="Calibri"/>
              <a:ea typeface="Calibri"/>
              <a:cs typeface="Calibri"/>
            </a:endParaRPr>
          </a:p>
        </p:txBody>
      </p:sp>
      <p:grpSp>
        <p:nvGrpSpPr>
          <p:cNvPr id="14" name="Group 13">
            <a:extLst>
              <a:ext uri="{FF2B5EF4-FFF2-40B4-BE49-F238E27FC236}">
                <a16:creationId xmlns:a16="http://schemas.microsoft.com/office/drawing/2014/main" id="{0D97D92A-2858-B9B6-20D6-B194ED11AD63}"/>
              </a:ext>
            </a:extLst>
          </p:cNvPr>
          <p:cNvGrpSpPr/>
          <p:nvPr/>
        </p:nvGrpSpPr>
        <p:grpSpPr>
          <a:xfrm>
            <a:off x="7702550" y="2476498"/>
            <a:ext cx="3333749" cy="1898651"/>
            <a:chOff x="7626350" y="1530348"/>
            <a:chExt cx="3333749" cy="1898651"/>
          </a:xfrm>
        </p:grpSpPr>
        <p:sp>
          <p:nvSpPr>
            <p:cNvPr id="4" name="Rectangle: Rounded Corners 3">
              <a:extLst>
                <a:ext uri="{FF2B5EF4-FFF2-40B4-BE49-F238E27FC236}">
                  <a16:creationId xmlns:a16="http://schemas.microsoft.com/office/drawing/2014/main" id="{FA35E4B9-09C0-0848-96B6-CD5A42615EED}"/>
                </a:ext>
              </a:extLst>
            </p:cNvPr>
            <p:cNvSpPr/>
            <p:nvPr/>
          </p:nvSpPr>
          <p:spPr>
            <a:xfrm>
              <a:off x="7626350" y="3054349"/>
              <a:ext cx="1231900" cy="374650"/>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rgbClr val="3F3F3F"/>
                  </a:solidFill>
                  <a:cs typeface="Arial"/>
                </a:rPr>
                <a:t>eCatalogue</a:t>
              </a:r>
              <a:endParaRPr lang="en-US" err="1">
                <a:solidFill>
                  <a:srgbClr val="3F3F3F"/>
                </a:solidFill>
              </a:endParaRPr>
            </a:p>
          </p:txBody>
        </p:sp>
        <p:sp>
          <p:nvSpPr>
            <p:cNvPr id="5" name="Rectangle: Rounded Corners 4">
              <a:extLst>
                <a:ext uri="{FF2B5EF4-FFF2-40B4-BE49-F238E27FC236}">
                  <a16:creationId xmlns:a16="http://schemas.microsoft.com/office/drawing/2014/main" id="{F9CA8338-5986-61BB-635A-049262026042}"/>
                </a:ext>
              </a:extLst>
            </p:cNvPr>
            <p:cNvSpPr/>
            <p:nvPr/>
          </p:nvSpPr>
          <p:spPr>
            <a:xfrm>
              <a:off x="9728199" y="3054348"/>
              <a:ext cx="1231900" cy="374650"/>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rgbClr val="3F3F3F"/>
                  </a:solidFill>
                  <a:cs typeface="Arial"/>
                </a:rPr>
                <a:t>eNotice</a:t>
              </a:r>
              <a:endParaRPr lang="en-US" err="1">
                <a:solidFill>
                  <a:srgbClr val="3F3F3F"/>
                </a:solidFill>
              </a:endParaRPr>
            </a:p>
          </p:txBody>
        </p:sp>
        <p:sp>
          <p:nvSpPr>
            <p:cNvPr id="6" name="Rectangle: Rounded Corners 5">
              <a:extLst>
                <a:ext uri="{FF2B5EF4-FFF2-40B4-BE49-F238E27FC236}">
                  <a16:creationId xmlns:a16="http://schemas.microsoft.com/office/drawing/2014/main" id="{42D7EE65-6701-5D14-A6DE-A22ED65C76C0}"/>
                </a:ext>
              </a:extLst>
            </p:cNvPr>
            <p:cNvSpPr/>
            <p:nvPr/>
          </p:nvSpPr>
          <p:spPr>
            <a:xfrm>
              <a:off x="8648699" y="1530348"/>
              <a:ext cx="1231900" cy="3746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cs typeface="Arial"/>
                </a:rPr>
                <a:t>ePO</a:t>
              </a:r>
              <a:r>
                <a:rPr lang="en-US">
                  <a:cs typeface="Arial"/>
                </a:rPr>
                <a:t> core</a:t>
              </a:r>
              <a:endParaRPr lang="en-US" err="1"/>
            </a:p>
          </p:txBody>
        </p:sp>
        <p:cxnSp>
          <p:nvCxnSpPr>
            <p:cNvPr id="10" name="Connector: Elbow 9">
              <a:extLst>
                <a:ext uri="{FF2B5EF4-FFF2-40B4-BE49-F238E27FC236}">
                  <a16:creationId xmlns:a16="http://schemas.microsoft.com/office/drawing/2014/main" id="{500A58CE-180F-FD7F-3162-5A33308DD4ED}"/>
                </a:ext>
              </a:extLst>
            </p:cNvPr>
            <p:cNvCxnSpPr/>
            <p:nvPr/>
          </p:nvCxnSpPr>
          <p:spPr>
            <a:xfrm flipV="1">
              <a:off x="7835900" y="1714500"/>
              <a:ext cx="812800" cy="13398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DD47AABA-E842-8DD7-8BCE-1259495608B2}"/>
                </a:ext>
              </a:extLst>
            </p:cNvPr>
            <p:cNvCxnSpPr>
              <a:cxnSpLocks/>
            </p:cNvCxnSpPr>
            <p:nvPr/>
          </p:nvCxnSpPr>
          <p:spPr>
            <a:xfrm flipH="1" flipV="1">
              <a:off x="9880600" y="1727200"/>
              <a:ext cx="895350" cy="13208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D40B3D5-0FD5-B6D7-26C4-F05FA2E94C7D}"/>
                </a:ext>
              </a:extLst>
            </p:cNvPr>
            <p:cNvSpPr txBox="1"/>
            <p:nvPr/>
          </p:nvSpPr>
          <p:spPr>
            <a:xfrm>
              <a:off x="7870825" y="2282825"/>
              <a:ext cx="8191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Calibri"/>
                </a:rPr>
                <a:t>imports</a:t>
              </a:r>
            </a:p>
          </p:txBody>
        </p:sp>
        <p:sp>
          <p:nvSpPr>
            <p:cNvPr id="13" name="TextBox 12">
              <a:extLst>
                <a:ext uri="{FF2B5EF4-FFF2-40B4-BE49-F238E27FC236}">
                  <a16:creationId xmlns:a16="http://schemas.microsoft.com/office/drawing/2014/main" id="{0BE8028A-F138-40C6-1C46-D6912922D2B8}"/>
                </a:ext>
              </a:extLst>
            </p:cNvPr>
            <p:cNvSpPr txBox="1"/>
            <p:nvPr/>
          </p:nvSpPr>
          <p:spPr>
            <a:xfrm>
              <a:off x="9928225" y="2289175"/>
              <a:ext cx="8191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Calibri"/>
                </a:rPr>
                <a:t>imports</a:t>
              </a:r>
            </a:p>
          </p:txBody>
        </p:sp>
      </p:grpSp>
    </p:spTree>
    <p:extLst>
      <p:ext uri="{BB962C8B-B14F-4D97-AF65-F5344CB8AC3E}">
        <p14:creationId xmlns:p14="http://schemas.microsoft.com/office/powerpoint/2010/main" val="461672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
          <p:cNvSpPr txBox="1"/>
          <p:nvPr/>
        </p:nvSpPr>
        <p:spPr>
          <a:xfrm>
            <a:off x="847205" y="192140"/>
            <a:ext cx="10497600" cy="1325100"/>
          </a:xfrm>
          <a:prstGeom prst="rect">
            <a:avLst/>
          </a:prstGeom>
          <a:noFill/>
          <a:ln>
            <a:noFill/>
          </a:ln>
        </p:spPr>
        <p:txBody>
          <a:bodyPr spcFirstLastPara="1" wrap="square" lIns="0" tIns="45700" rIns="0" bIns="0" anchor="b" anchorCtr="0">
            <a:noAutofit/>
          </a:bodyPr>
          <a:lstStyle/>
          <a:p>
            <a:pPr marL="0" marR="0" lvl="0" indent="0" algn="l" rtl="0">
              <a:lnSpc>
                <a:spcPct val="90000"/>
              </a:lnSpc>
              <a:spcBef>
                <a:spcPts val="0"/>
              </a:spcBef>
              <a:spcAft>
                <a:spcPts val="0"/>
              </a:spcAft>
              <a:buNone/>
            </a:pPr>
            <a:endParaRPr lang="en-US" sz="2800" b="1" i="0" u="none" strike="noStrike" cap="none">
              <a:solidFill>
                <a:srgbClr val="000000"/>
              </a:solidFill>
              <a:latin typeface="Calibri"/>
              <a:ea typeface="Calibri"/>
              <a:cs typeface="Calibri"/>
            </a:endParaRPr>
          </a:p>
        </p:txBody>
      </p:sp>
      <p:sp>
        <p:nvSpPr>
          <p:cNvPr id="394" name="Google Shape;394;p3"/>
          <p:cNvSpPr txBox="1"/>
          <p:nvPr/>
        </p:nvSpPr>
        <p:spPr>
          <a:xfrm>
            <a:off x="846940" y="2781942"/>
            <a:ext cx="10497600" cy="1250033"/>
          </a:xfrm>
          <a:prstGeom prst="rect">
            <a:avLst/>
          </a:prstGeom>
          <a:noFill/>
          <a:ln>
            <a:noFill/>
          </a:ln>
        </p:spPr>
        <p:txBody>
          <a:bodyPr spcFirstLastPara="1" wrap="square" lIns="0" tIns="45700" rIns="91425" bIns="45700" anchor="t" anchorCtr="0">
            <a:noAutofit/>
          </a:bodyPr>
          <a:lstStyle/>
          <a:p>
            <a:pPr marL="635" lvl="1" algn="ctr">
              <a:lnSpc>
                <a:spcPct val="90000"/>
              </a:lnSpc>
              <a:spcBef>
                <a:spcPts val="1001"/>
              </a:spcBef>
              <a:buSzPts val="2000"/>
            </a:pPr>
            <a:r>
              <a:rPr lang="en-US" sz="2000" i="1">
                <a:ea typeface="Calibri"/>
              </a:rPr>
              <a:t>The goal of this meeting is: </a:t>
            </a:r>
            <a:endParaRPr lang="en-US" sz="2000">
              <a:latin typeface="Calibri"/>
              <a:ea typeface="Calibri"/>
              <a:cs typeface="Calibri"/>
            </a:endParaRPr>
          </a:p>
          <a:p>
            <a:pPr marL="635" lvl="1" algn="ctr">
              <a:lnSpc>
                <a:spcPct val="90000"/>
              </a:lnSpc>
              <a:spcBef>
                <a:spcPts val="1001"/>
              </a:spcBef>
              <a:buSzPts val="2000"/>
            </a:pPr>
            <a:r>
              <a:rPr lang="en-US" sz="2000" i="1">
                <a:ea typeface="Calibri"/>
              </a:rPr>
              <a:t>(a) to present the major changes and evolutions in the eProcurement ontology </a:t>
            </a:r>
            <a:endParaRPr lang="en-US" sz="2000">
              <a:latin typeface="Calibri"/>
              <a:ea typeface="Calibri"/>
              <a:cs typeface="Calibri"/>
            </a:endParaRPr>
          </a:p>
          <a:p>
            <a:pPr marL="635" lvl="1" algn="ctr">
              <a:lnSpc>
                <a:spcPct val="90000"/>
              </a:lnSpc>
              <a:spcBef>
                <a:spcPts val="1001"/>
              </a:spcBef>
              <a:buSzPts val="2000"/>
            </a:pPr>
            <a:r>
              <a:rPr lang="en-US" sz="2000" i="1">
                <a:ea typeface="Calibri"/>
              </a:rPr>
              <a:t>(b) invite feedback.</a:t>
            </a:r>
            <a:endParaRPr lang="en-US" sz="2000" b="0" i="0" u="none" strike="noStrike" cap="none">
              <a:solidFill>
                <a:srgbClr val="000000"/>
              </a:solidFill>
              <a:latin typeface="Calibri"/>
              <a:ea typeface="Calibri"/>
              <a:cs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21560-3C44-60E4-CBF9-BFA3A6007889}"/>
              </a:ext>
            </a:extLst>
          </p:cNvPr>
          <p:cNvSpPr>
            <a:spLocks noGrp="1"/>
          </p:cNvSpPr>
          <p:nvPr>
            <p:ph type="title"/>
          </p:nvPr>
        </p:nvSpPr>
        <p:spPr>
          <a:xfrm>
            <a:off x="1470464" y="2237908"/>
            <a:ext cx="9143640" cy="2387160"/>
          </a:xfrm>
        </p:spPr>
        <p:txBody>
          <a:bodyPr spcFirstLastPara="1" wrap="square" lIns="0" tIns="0" rIns="0" bIns="0" anchor="ctr" anchorCtr="0">
            <a:noAutofit/>
          </a:bodyPr>
          <a:lstStyle/>
          <a:p>
            <a:pPr algn="ctr"/>
            <a:r>
              <a:rPr lang="en-US" sz="2800" b="1">
                <a:latin typeface="Calibri"/>
              </a:rPr>
              <a:t>Evolution of 2.0.1 to 3.0.0</a:t>
            </a:r>
            <a:endParaRPr lang="en-US" b="1">
              <a:latin typeface="Calibri"/>
            </a:endParaRPr>
          </a:p>
        </p:txBody>
      </p:sp>
    </p:spTree>
    <p:extLst>
      <p:ext uri="{BB962C8B-B14F-4D97-AF65-F5344CB8AC3E}">
        <p14:creationId xmlns:p14="http://schemas.microsoft.com/office/powerpoint/2010/main" val="21801158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
          <p:cNvSpPr txBox="1"/>
          <p:nvPr/>
        </p:nvSpPr>
        <p:spPr>
          <a:xfrm>
            <a:off x="847205" y="192140"/>
            <a:ext cx="10497600" cy="1325100"/>
          </a:xfrm>
          <a:prstGeom prst="rect">
            <a:avLst/>
          </a:prstGeom>
          <a:noFill/>
          <a:ln>
            <a:noFill/>
          </a:ln>
        </p:spPr>
        <p:txBody>
          <a:bodyPr spcFirstLastPara="1" wrap="square" lIns="0" tIns="45700" rIns="0" bIns="0" anchor="b" anchorCtr="0">
            <a:noAutofit/>
          </a:bodyPr>
          <a:lstStyle/>
          <a:p>
            <a:pPr>
              <a:lnSpc>
                <a:spcPct val="90000"/>
              </a:lnSpc>
            </a:pPr>
            <a:r>
              <a:rPr lang="en-US" sz="2800" b="1">
                <a:latin typeface="Calibri"/>
                <a:cs typeface="Calibri"/>
                <a:sym typeface="Calibri"/>
              </a:rPr>
              <a:t>Evolution of 2.0.1 to 3.0.0</a:t>
            </a:r>
            <a:endParaRPr lang="en-US"/>
          </a:p>
        </p:txBody>
      </p:sp>
      <p:sp>
        <p:nvSpPr>
          <p:cNvPr id="394" name="Google Shape;394;p3"/>
          <p:cNvSpPr txBox="1"/>
          <p:nvPr/>
        </p:nvSpPr>
        <p:spPr>
          <a:xfrm>
            <a:off x="838080" y="1805400"/>
            <a:ext cx="10497600" cy="4220280"/>
          </a:xfrm>
          <a:prstGeom prst="rect">
            <a:avLst/>
          </a:prstGeom>
          <a:noFill/>
          <a:ln>
            <a:noFill/>
          </a:ln>
        </p:spPr>
        <p:txBody>
          <a:bodyPr spcFirstLastPara="1" wrap="square" lIns="0" tIns="45700" rIns="91425" bIns="45700" anchor="t" anchorCtr="0">
            <a:noAutofit/>
          </a:bodyPr>
          <a:lstStyle/>
          <a:p>
            <a:pPr marL="342900" indent="-342900">
              <a:buSzPts val="2000"/>
              <a:buChar char="•"/>
            </a:pPr>
            <a:r>
              <a:rPr lang="en-US" sz="2000"/>
              <a:t>Migration of Documentation from GitHub Wiki to TED documentation </a:t>
            </a:r>
            <a:endParaRPr lang="en-US"/>
          </a:p>
          <a:p>
            <a:pPr marL="342900" indent="-342900">
              <a:buSzPts val="2000"/>
              <a:buChar char="•"/>
            </a:pPr>
            <a:r>
              <a:rPr lang="en-US" sz="2000"/>
              <a:t>UML/UBL datatypes --&gt; XSD datatypes </a:t>
            </a:r>
            <a:endParaRPr lang="en-US"/>
          </a:p>
          <a:p>
            <a:pPr marL="342900" indent="-342900">
              <a:buSzPts val="2000"/>
              <a:buChar char="•"/>
            </a:pPr>
            <a:r>
              <a:rPr lang="en-US" sz="2000"/>
              <a:t>Removed attributes of type “Code” </a:t>
            </a:r>
            <a:endParaRPr lang="en-US"/>
          </a:p>
          <a:p>
            <a:pPr marL="342900" indent="-342900">
              <a:buSzPts val="2000"/>
              <a:buChar char="•"/>
            </a:pPr>
            <a:r>
              <a:rPr lang="en-US" sz="2000" err="1"/>
              <a:t>Harmonisation</a:t>
            </a:r>
            <a:r>
              <a:rPr lang="en-US" sz="2000"/>
              <a:t> of predicate &amp; class names</a:t>
            </a:r>
            <a:endParaRPr lang="en-US"/>
          </a:p>
          <a:p>
            <a:pPr marL="342900" indent="-342900">
              <a:buSzPts val="2000"/>
              <a:buChar char="•"/>
            </a:pPr>
            <a:r>
              <a:rPr lang="en-US" sz="2000"/>
              <a:t>Completed the definitions of classes, attributes &amp; relations </a:t>
            </a:r>
            <a:endParaRPr lang="en-US"/>
          </a:p>
          <a:p>
            <a:pPr marL="342900" indent="-342900">
              <a:buSzPts val="2000"/>
              <a:buChar char="•"/>
            </a:pPr>
            <a:r>
              <a:rPr lang="en-US" sz="2000"/>
              <a:t>New &amp; deleted classes </a:t>
            </a:r>
            <a:endParaRPr lang="en-US"/>
          </a:p>
          <a:p>
            <a:pPr marL="342900" indent="-342900">
              <a:buSzPts val="2000"/>
              <a:buChar char="•"/>
            </a:pPr>
            <a:r>
              <a:rPr lang="en-US" sz="2000"/>
              <a:t>Changed classes </a:t>
            </a:r>
            <a:endParaRPr lang="en-US"/>
          </a:p>
          <a:p>
            <a:pPr marL="342900" indent="-342900">
              <a:buSzPts val="2000"/>
              <a:buChar char="•"/>
            </a:pPr>
            <a:r>
              <a:rPr lang="en-US" sz="2000"/>
              <a:t>New &amp; deleted controlled vocabularies </a:t>
            </a:r>
            <a:endParaRPr lang="en-US"/>
          </a:p>
          <a:p>
            <a:pPr marL="342900" indent="-342900">
              <a:buSzPts val="2000"/>
              <a:buChar char="•"/>
            </a:pPr>
            <a:r>
              <a:rPr lang="en-US" sz="2000"/>
              <a:t>Re-use of Core Vocabularies </a:t>
            </a:r>
          </a:p>
          <a:p>
            <a:pPr marL="342900" indent="-342900">
              <a:buSzPts val="2000"/>
              <a:buChar char="•"/>
            </a:pPr>
            <a:r>
              <a:rPr lang="en-US" sz="2000"/>
              <a:t>Agent in Role design pattern &amp; roles hierarchy</a:t>
            </a:r>
          </a:p>
          <a:p>
            <a:pPr marL="342900" indent="-342900">
              <a:buSzPts val="2000"/>
              <a:buChar char="•"/>
            </a:pPr>
            <a:r>
              <a:rPr lang="en-US" sz="2000"/>
              <a:t>Monetary values  </a:t>
            </a:r>
          </a:p>
          <a:p>
            <a:pPr marL="342900" indent="-342900">
              <a:buSzPts val="2000"/>
              <a:buChar char="•"/>
            </a:pPr>
            <a:endParaRPr lang="en-US" sz="2000">
              <a:latin typeface="Calibri"/>
            </a:endParaRPr>
          </a:p>
          <a:p>
            <a:pPr lvl="1">
              <a:buSzPts val="2000"/>
            </a:pPr>
            <a:endParaRPr lang="en-US" sz="2000" b="0" i="0" u="none" strike="noStrike" cap="none">
              <a:solidFill>
                <a:srgbClr val="000000"/>
              </a:solidFill>
              <a:latin typeface="Calibri"/>
              <a:ea typeface="Calibri"/>
            </a:endParaRPr>
          </a:p>
          <a:p>
            <a:pPr lvl="1">
              <a:buSzPts val="2000"/>
            </a:pPr>
            <a:endParaRPr lang="en-US" sz="2000">
              <a:ea typeface="Calibri"/>
            </a:endParaRPr>
          </a:p>
          <a:p>
            <a:pPr marL="179705" indent="-179070">
              <a:lnSpc>
                <a:spcPct val="90000"/>
              </a:lnSpc>
              <a:spcBef>
                <a:spcPts val="1001"/>
              </a:spcBef>
              <a:buSzPts val="2000"/>
              <a:buFont typeface="Arial"/>
              <a:buChar char="•"/>
            </a:pPr>
            <a:endParaRPr lang="en-US" sz="2000">
              <a:latin typeface="Calibri"/>
              <a:ea typeface="Calibri"/>
              <a:cs typeface="Calibri"/>
            </a:endParaRPr>
          </a:p>
        </p:txBody>
      </p:sp>
      <p:sp>
        <p:nvSpPr>
          <p:cNvPr id="2" name="TextBox 1">
            <a:extLst>
              <a:ext uri="{FF2B5EF4-FFF2-40B4-BE49-F238E27FC236}">
                <a16:creationId xmlns:a16="http://schemas.microsoft.com/office/drawing/2014/main" id="{2BC7B98B-F5CF-C9F1-3B70-811A0053DB79}"/>
              </a:ext>
            </a:extLst>
          </p:cNvPr>
          <p:cNvSpPr txBox="1"/>
          <p:nvPr/>
        </p:nvSpPr>
        <p:spPr>
          <a:xfrm>
            <a:off x="8649110" y="5289755"/>
            <a:ext cx="3546167"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1"/>
                </a:solidFill>
              </a:rPr>
              <a:t>Classes: 145</a:t>
            </a:r>
          </a:p>
          <a:p>
            <a:r>
              <a:rPr lang="en-US">
                <a:solidFill>
                  <a:schemeClr val="accent1"/>
                </a:solidFill>
              </a:rPr>
              <a:t>Attributes (datatype properties): 206</a:t>
            </a:r>
          </a:p>
          <a:p>
            <a:r>
              <a:rPr lang="en-US">
                <a:solidFill>
                  <a:schemeClr val="accent1"/>
                </a:solidFill>
              </a:rPr>
              <a:t>Relations (object properties): 269</a:t>
            </a:r>
          </a:p>
        </p:txBody>
      </p:sp>
    </p:spTree>
    <p:extLst>
      <p:ext uri="{BB962C8B-B14F-4D97-AF65-F5344CB8AC3E}">
        <p14:creationId xmlns:p14="http://schemas.microsoft.com/office/powerpoint/2010/main" val="20407739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
          <p:cNvSpPr txBox="1"/>
          <p:nvPr/>
        </p:nvSpPr>
        <p:spPr>
          <a:xfrm>
            <a:off x="847205" y="192140"/>
            <a:ext cx="10497600" cy="1325100"/>
          </a:xfrm>
          <a:prstGeom prst="rect">
            <a:avLst/>
          </a:prstGeom>
          <a:noFill/>
          <a:ln>
            <a:noFill/>
          </a:ln>
        </p:spPr>
        <p:txBody>
          <a:bodyPr spcFirstLastPara="1" wrap="square" lIns="0" tIns="45700" rIns="0" bIns="0" anchor="b" anchorCtr="0">
            <a:noAutofit/>
          </a:bodyPr>
          <a:lstStyle/>
          <a:p>
            <a:pPr>
              <a:lnSpc>
                <a:spcPct val="90000"/>
              </a:lnSpc>
            </a:pPr>
            <a:r>
              <a:rPr lang="en-US" sz="2800" b="1">
                <a:latin typeface="Calibri"/>
                <a:cs typeface="Calibri"/>
                <a:sym typeface="Calibri"/>
              </a:rPr>
              <a:t>Evolution of 2.0.1 to 3.0.0</a:t>
            </a:r>
            <a:endParaRPr lang="en-US"/>
          </a:p>
        </p:txBody>
      </p:sp>
      <p:sp>
        <p:nvSpPr>
          <p:cNvPr id="394" name="Google Shape;394;p3"/>
          <p:cNvSpPr txBox="1"/>
          <p:nvPr/>
        </p:nvSpPr>
        <p:spPr>
          <a:xfrm>
            <a:off x="847372" y="1805400"/>
            <a:ext cx="10497600" cy="410280"/>
          </a:xfrm>
          <a:prstGeom prst="rect">
            <a:avLst/>
          </a:prstGeom>
          <a:noFill/>
          <a:ln>
            <a:noFill/>
          </a:ln>
        </p:spPr>
        <p:txBody>
          <a:bodyPr spcFirstLastPara="1" wrap="square" lIns="0" tIns="45700" rIns="91425" bIns="45700" anchor="t" anchorCtr="0">
            <a:noAutofit/>
          </a:bodyPr>
          <a:lstStyle/>
          <a:p>
            <a:pPr marL="342900" indent="-342900">
              <a:buSzPts val="2000"/>
              <a:buChar char="•"/>
            </a:pPr>
            <a:r>
              <a:rPr lang="en-US" sz="2000">
                <a:latin typeface="Calibri"/>
              </a:rPr>
              <a:t>Migration of Documentation from GitHub Wiki to </a:t>
            </a:r>
            <a:r>
              <a:rPr lang="en-US" sz="2000">
                <a:latin typeface="Calibri"/>
                <a:hlinkClick r:id="rId3"/>
              </a:rPr>
              <a:t>TED documentation</a:t>
            </a:r>
            <a:r>
              <a:rPr lang="en-US" sz="2000">
                <a:latin typeface="Calibri"/>
              </a:rPr>
              <a:t>      </a:t>
            </a:r>
            <a:endParaRPr lang="en-US">
              <a:latin typeface="Calibri"/>
            </a:endParaRPr>
          </a:p>
          <a:p>
            <a:pPr marL="342900" indent="-342900">
              <a:buSzPts val="2000"/>
              <a:buChar char="•"/>
            </a:pPr>
            <a:endParaRPr lang="en-US" sz="2000"/>
          </a:p>
          <a:p>
            <a:pPr marL="342900" indent="-342900">
              <a:buSzPts val="2000"/>
              <a:buChar char="•"/>
            </a:pPr>
            <a:endParaRPr lang="en-US" sz="2000">
              <a:latin typeface="Calibri"/>
            </a:endParaRPr>
          </a:p>
          <a:p>
            <a:pPr marL="457200" lvl="1" indent="-457200">
              <a:buSzPts val="2000"/>
              <a:buChar char="•"/>
            </a:pPr>
            <a:endParaRPr lang="en-US" sz="2000">
              <a:latin typeface="Calibri"/>
            </a:endParaRPr>
          </a:p>
          <a:p>
            <a:pPr lvl="1">
              <a:buSzPts val="2000"/>
            </a:pPr>
            <a:endParaRPr lang="en-US" sz="2000" b="0" i="0" u="none" strike="noStrike" cap="none">
              <a:solidFill>
                <a:srgbClr val="000000"/>
              </a:solidFill>
              <a:ea typeface="Calibri"/>
            </a:endParaRPr>
          </a:p>
          <a:p>
            <a:pPr marL="179705" indent="-179070">
              <a:lnSpc>
                <a:spcPct val="90000"/>
              </a:lnSpc>
              <a:spcBef>
                <a:spcPts val="1001"/>
              </a:spcBef>
              <a:buSzPts val="2000"/>
              <a:buFont typeface="Arial"/>
              <a:buChar char="•"/>
            </a:pPr>
            <a:endParaRPr lang="en-US" sz="2000">
              <a:latin typeface="Calibri"/>
              <a:ea typeface="Calibri"/>
              <a:cs typeface="Calibri"/>
            </a:endParaRPr>
          </a:p>
        </p:txBody>
      </p:sp>
      <p:pic>
        <p:nvPicPr>
          <p:cNvPr id="3" name="Picture 3" descr="Graphical user interface, text, application, chat or text message&#10;&#10;Description automatically generated">
            <a:extLst>
              <a:ext uri="{FF2B5EF4-FFF2-40B4-BE49-F238E27FC236}">
                <a16:creationId xmlns:a16="http://schemas.microsoft.com/office/drawing/2014/main" id="{E0AF73E4-0C95-38B1-9AAC-3358C57E1E79}"/>
              </a:ext>
            </a:extLst>
          </p:cNvPr>
          <p:cNvPicPr>
            <a:picLocks noChangeAspect="1"/>
          </p:cNvPicPr>
          <p:nvPr/>
        </p:nvPicPr>
        <p:blipFill>
          <a:blip r:embed="rId4"/>
          <a:stretch>
            <a:fillRect/>
          </a:stretch>
        </p:blipFill>
        <p:spPr>
          <a:xfrm>
            <a:off x="2121715" y="2250767"/>
            <a:ext cx="7528931" cy="4021342"/>
          </a:xfrm>
          <a:prstGeom prst="rect">
            <a:avLst/>
          </a:prstGeom>
        </p:spPr>
      </p:pic>
    </p:spTree>
    <p:extLst>
      <p:ext uri="{BB962C8B-B14F-4D97-AF65-F5344CB8AC3E}">
        <p14:creationId xmlns:p14="http://schemas.microsoft.com/office/powerpoint/2010/main" val="2047099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
          <p:cNvSpPr txBox="1"/>
          <p:nvPr/>
        </p:nvSpPr>
        <p:spPr>
          <a:xfrm>
            <a:off x="847205" y="192140"/>
            <a:ext cx="10497600" cy="1325100"/>
          </a:xfrm>
          <a:prstGeom prst="rect">
            <a:avLst/>
          </a:prstGeom>
          <a:noFill/>
          <a:ln>
            <a:noFill/>
          </a:ln>
        </p:spPr>
        <p:txBody>
          <a:bodyPr spcFirstLastPara="1" wrap="square" lIns="0" tIns="45700" rIns="0" bIns="0" anchor="b" anchorCtr="0">
            <a:noAutofit/>
          </a:bodyPr>
          <a:lstStyle/>
          <a:p>
            <a:pPr>
              <a:lnSpc>
                <a:spcPct val="90000"/>
              </a:lnSpc>
            </a:pPr>
            <a:r>
              <a:rPr lang="en-US" sz="2800" b="1">
                <a:latin typeface="Calibri"/>
                <a:cs typeface="Calibri"/>
                <a:sym typeface="Calibri"/>
              </a:rPr>
              <a:t>Evolution of 2.0.1 to 3.0.0</a:t>
            </a:r>
            <a:endParaRPr lang="en-US"/>
          </a:p>
        </p:txBody>
      </p:sp>
      <p:sp>
        <p:nvSpPr>
          <p:cNvPr id="394" name="Google Shape;394;p3"/>
          <p:cNvSpPr txBox="1"/>
          <p:nvPr/>
        </p:nvSpPr>
        <p:spPr>
          <a:xfrm>
            <a:off x="686951" y="1716142"/>
            <a:ext cx="6241551" cy="781988"/>
          </a:xfrm>
          <a:prstGeom prst="rect">
            <a:avLst/>
          </a:prstGeom>
          <a:noFill/>
          <a:ln>
            <a:noFill/>
          </a:ln>
        </p:spPr>
        <p:txBody>
          <a:bodyPr spcFirstLastPara="1" wrap="square" lIns="0" tIns="45700" rIns="91425" bIns="45700" anchor="t" anchorCtr="0">
            <a:noAutofit/>
          </a:bodyPr>
          <a:lstStyle/>
          <a:p>
            <a:pPr marL="342900" indent="-342900">
              <a:buSzPts val="2000"/>
              <a:buChar char="•"/>
            </a:pPr>
            <a:r>
              <a:rPr lang="en-US" sz="2000">
                <a:latin typeface="Calibri"/>
              </a:rPr>
              <a:t>Migration from UML/UBL datatypes to XSD datatypes</a:t>
            </a:r>
            <a:endParaRPr lang="en-US">
              <a:latin typeface="Calibri"/>
            </a:endParaRPr>
          </a:p>
          <a:p>
            <a:pPr marL="342900" indent="-342900">
              <a:buSzPts val="2000"/>
              <a:buChar char="•"/>
            </a:pPr>
            <a:endParaRPr lang="en-US" sz="2000">
              <a:latin typeface="Calibri"/>
            </a:endParaRPr>
          </a:p>
          <a:p>
            <a:pPr marL="457200" lvl="1" indent="-457200">
              <a:buSzPts val="2000"/>
              <a:buChar char="•"/>
            </a:pPr>
            <a:endParaRPr lang="en-US" sz="2000">
              <a:latin typeface="Calibri"/>
            </a:endParaRPr>
          </a:p>
          <a:p>
            <a:pPr lvl="1">
              <a:buSzPts val="2000"/>
            </a:pPr>
            <a:endParaRPr lang="en-US" sz="2000"/>
          </a:p>
          <a:p>
            <a:pPr marL="179705" indent="-179070">
              <a:lnSpc>
                <a:spcPct val="90000"/>
              </a:lnSpc>
              <a:spcBef>
                <a:spcPts val="1001"/>
              </a:spcBef>
              <a:buSzPts val="2000"/>
              <a:buFont typeface="Arial"/>
              <a:buChar char="•"/>
            </a:pPr>
            <a:endParaRPr lang="en-US" sz="2000" b="0" i="0" u="none" strike="noStrike" cap="none">
              <a:solidFill>
                <a:srgbClr val="000000"/>
              </a:solidFill>
              <a:latin typeface="Calibri"/>
              <a:ea typeface="Calibri"/>
              <a:cs typeface="Calibri"/>
            </a:endParaRPr>
          </a:p>
        </p:txBody>
      </p:sp>
      <p:pic>
        <p:nvPicPr>
          <p:cNvPr id="2" name="Picture 2" descr="Diagram&#10;&#10;Description automatically generated">
            <a:extLst>
              <a:ext uri="{FF2B5EF4-FFF2-40B4-BE49-F238E27FC236}">
                <a16:creationId xmlns:a16="http://schemas.microsoft.com/office/drawing/2014/main" id="{C5A5311C-104D-FA79-68C5-A3FBD174A112}"/>
              </a:ext>
            </a:extLst>
          </p:cNvPr>
          <p:cNvPicPr>
            <a:picLocks noChangeAspect="1"/>
          </p:cNvPicPr>
          <p:nvPr/>
        </p:nvPicPr>
        <p:blipFill>
          <a:blip r:embed="rId3"/>
          <a:stretch>
            <a:fillRect/>
          </a:stretch>
        </p:blipFill>
        <p:spPr>
          <a:xfrm>
            <a:off x="8969631" y="1260332"/>
            <a:ext cx="2729620" cy="4114800"/>
          </a:xfrm>
          <a:prstGeom prst="rect">
            <a:avLst/>
          </a:prstGeom>
        </p:spPr>
      </p:pic>
      <p:sp>
        <p:nvSpPr>
          <p:cNvPr id="6" name="TextBox 5">
            <a:extLst>
              <a:ext uri="{FF2B5EF4-FFF2-40B4-BE49-F238E27FC236}">
                <a16:creationId xmlns:a16="http://schemas.microsoft.com/office/drawing/2014/main" id="{3A78FBFB-69A1-4490-11D0-82E84CFC5F89}"/>
              </a:ext>
            </a:extLst>
          </p:cNvPr>
          <p:cNvSpPr txBox="1"/>
          <p:nvPr/>
        </p:nvSpPr>
        <p:spPr>
          <a:xfrm>
            <a:off x="2051287" y="5215444"/>
            <a:ext cx="111698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ePO</a:t>
            </a:r>
            <a:r>
              <a:rPr lang="en-US"/>
              <a:t> 2.0.1</a:t>
            </a:r>
          </a:p>
        </p:txBody>
      </p:sp>
      <p:sp>
        <p:nvSpPr>
          <p:cNvPr id="8" name="TextBox 7">
            <a:extLst>
              <a:ext uri="{FF2B5EF4-FFF2-40B4-BE49-F238E27FC236}">
                <a16:creationId xmlns:a16="http://schemas.microsoft.com/office/drawing/2014/main" id="{396112EF-904C-7674-D71F-19CA7390565B}"/>
              </a:ext>
            </a:extLst>
          </p:cNvPr>
          <p:cNvSpPr txBox="1"/>
          <p:nvPr/>
        </p:nvSpPr>
        <p:spPr>
          <a:xfrm>
            <a:off x="5813354" y="5055024"/>
            <a:ext cx="141434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ePO</a:t>
            </a:r>
            <a:r>
              <a:rPr lang="en-US"/>
              <a:t> 3.0.0 beta</a:t>
            </a:r>
          </a:p>
        </p:txBody>
      </p:sp>
      <p:pic>
        <p:nvPicPr>
          <p:cNvPr id="9" name="Picture 9" descr="Text&#10;&#10;Description automatically generated">
            <a:extLst>
              <a:ext uri="{FF2B5EF4-FFF2-40B4-BE49-F238E27FC236}">
                <a16:creationId xmlns:a16="http://schemas.microsoft.com/office/drawing/2014/main" id="{E183ED9C-9EB7-5644-FD91-584D30406E60}"/>
              </a:ext>
            </a:extLst>
          </p:cNvPr>
          <p:cNvPicPr>
            <a:picLocks noChangeAspect="1"/>
          </p:cNvPicPr>
          <p:nvPr/>
        </p:nvPicPr>
        <p:blipFill>
          <a:blip r:embed="rId4"/>
          <a:stretch>
            <a:fillRect/>
          </a:stretch>
        </p:blipFill>
        <p:spPr>
          <a:xfrm>
            <a:off x="844216" y="2548364"/>
            <a:ext cx="3625515" cy="2252561"/>
          </a:xfrm>
          <a:prstGeom prst="rect">
            <a:avLst/>
          </a:prstGeom>
        </p:spPr>
      </p:pic>
      <p:pic>
        <p:nvPicPr>
          <p:cNvPr id="10" name="Picture 10" descr="Text, application&#10;&#10;Description automatically generated">
            <a:extLst>
              <a:ext uri="{FF2B5EF4-FFF2-40B4-BE49-F238E27FC236}">
                <a16:creationId xmlns:a16="http://schemas.microsoft.com/office/drawing/2014/main" id="{2500318F-04D2-3BC2-E62F-6997A5A8F339}"/>
              </a:ext>
            </a:extLst>
          </p:cNvPr>
          <p:cNvPicPr>
            <a:picLocks noChangeAspect="1"/>
          </p:cNvPicPr>
          <p:nvPr/>
        </p:nvPicPr>
        <p:blipFill>
          <a:blip r:embed="rId5"/>
          <a:stretch>
            <a:fillRect/>
          </a:stretch>
        </p:blipFill>
        <p:spPr>
          <a:xfrm>
            <a:off x="4814638" y="2705729"/>
            <a:ext cx="3665620" cy="1787435"/>
          </a:xfrm>
          <a:prstGeom prst="rect">
            <a:avLst/>
          </a:prstGeom>
        </p:spPr>
      </p:pic>
    </p:spTree>
    <p:extLst>
      <p:ext uri="{BB962C8B-B14F-4D97-AF65-F5344CB8AC3E}">
        <p14:creationId xmlns:p14="http://schemas.microsoft.com/office/powerpoint/2010/main" val="17827780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
          <p:cNvSpPr txBox="1"/>
          <p:nvPr/>
        </p:nvSpPr>
        <p:spPr>
          <a:xfrm>
            <a:off x="847205" y="192140"/>
            <a:ext cx="10497600" cy="1325100"/>
          </a:xfrm>
          <a:prstGeom prst="rect">
            <a:avLst/>
          </a:prstGeom>
          <a:noFill/>
          <a:ln>
            <a:noFill/>
          </a:ln>
        </p:spPr>
        <p:txBody>
          <a:bodyPr spcFirstLastPara="1" wrap="square" lIns="0" tIns="45700" rIns="0" bIns="0" anchor="b" anchorCtr="0">
            <a:noAutofit/>
          </a:bodyPr>
          <a:lstStyle/>
          <a:p>
            <a:pPr>
              <a:lnSpc>
                <a:spcPct val="90000"/>
              </a:lnSpc>
            </a:pPr>
            <a:r>
              <a:rPr lang="en-US" sz="2800" b="1">
                <a:latin typeface="Calibri"/>
                <a:cs typeface="Calibri"/>
                <a:sym typeface="Calibri"/>
              </a:rPr>
              <a:t>Evolution of 2.0.1 to 3.0.0</a:t>
            </a:r>
            <a:endParaRPr lang="en-US"/>
          </a:p>
        </p:txBody>
      </p:sp>
      <p:sp>
        <p:nvSpPr>
          <p:cNvPr id="394" name="Google Shape;394;p3"/>
          <p:cNvSpPr txBox="1"/>
          <p:nvPr/>
        </p:nvSpPr>
        <p:spPr>
          <a:xfrm>
            <a:off x="847372" y="1805400"/>
            <a:ext cx="10497600" cy="503207"/>
          </a:xfrm>
          <a:prstGeom prst="rect">
            <a:avLst/>
          </a:prstGeom>
          <a:noFill/>
          <a:ln>
            <a:noFill/>
          </a:ln>
        </p:spPr>
        <p:txBody>
          <a:bodyPr spcFirstLastPara="1" wrap="square" lIns="0" tIns="45700" rIns="91425" bIns="45700" anchor="t" anchorCtr="0">
            <a:noAutofit/>
          </a:bodyPr>
          <a:lstStyle/>
          <a:p>
            <a:pPr marL="342900" indent="-342900">
              <a:buSzPts val="2000"/>
              <a:buChar char="•"/>
            </a:pPr>
            <a:r>
              <a:rPr lang="en-US" sz="2000">
                <a:latin typeface="Calibri"/>
              </a:rPr>
              <a:t>Removed attributes of type “Code”</a:t>
            </a:r>
            <a:endParaRPr lang="en-US">
              <a:latin typeface="Calibri"/>
            </a:endParaRPr>
          </a:p>
          <a:p>
            <a:pPr>
              <a:buSzPts val="2000"/>
            </a:pPr>
            <a:endParaRPr lang="en-US" sz="2000"/>
          </a:p>
          <a:p>
            <a:pPr marL="342900" indent="-342900">
              <a:buSzPts val="2000"/>
              <a:buChar char="•"/>
            </a:pPr>
            <a:endParaRPr lang="en-US" sz="2000"/>
          </a:p>
          <a:p>
            <a:pPr marL="342900" indent="-342900">
              <a:buSzPts val="2000"/>
              <a:buChar char="•"/>
            </a:pPr>
            <a:endParaRPr lang="en-US">
              <a:latin typeface="Calibri"/>
            </a:endParaRPr>
          </a:p>
          <a:p>
            <a:pPr>
              <a:buSzPts val="2000"/>
            </a:pPr>
            <a:endParaRPr lang="en-US" sz="2000">
              <a:latin typeface="Calibri"/>
            </a:endParaRPr>
          </a:p>
          <a:p>
            <a:pPr marL="457200" lvl="1" indent="-457200">
              <a:buSzPts val="2000"/>
              <a:buChar char="•"/>
            </a:pPr>
            <a:endParaRPr lang="en-US" sz="2000">
              <a:latin typeface="Calibri"/>
            </a:endParaRPr>
          </a:p>
          <a:p>
            <a:pPr lvl="1">
              <a:buSzPts val="2000"/>
            </a:pPr>
            <a:endParaRPr lang="en-US" sz="2000"/>
          </a:p>
          <a:p>
            <a:pPr marL="179705" indent="-179070">
              <a:lnSpc>
                <a:spcPct val="90000"/>
              </a:lnSpc>
              <a:spcBef>
                <a:spcPts val="1001"/>
              </a:spcBef>
              <a:buSzPts val="2000"/>
              <a:buFont typeface="Arial"/>
              <a:buChar char="•"/>
            </a:pPr>
            <a:endParaRPr lang="en-US" sz="2000" b="0" i="0" u="none" strike="noStrike" cap="none">
              <a:solidFill>
                <a:srgbClr val="000000"/>
              </a:solidFill>
              <a:latin typeface="Calibri"/>
              <a:ea typeface="Calibri"/>
              <a:cs typeface="Calibri"/>
            </a:endParaRPr>
          </a:p>
        </p:txBody>
      </p:sp>
      <p:pic>
        <p:nvPicPr>
          <p:cNvPr id="2" name="Picture 2" descr="ePO 2.0.1">
            <a:extLst>
              <a:ext uri="{FF2B5EF4-FFF2-40B4-BE49-F238E27FC236}">
                <a16:creationId xmlns:a16="http://schemas.microsoft.com/office/drawing/2014/main" id="{C45B7357-AAD3-04AD-B87B-5F830D67CAAB}"/>
              </a:ext>
            </a:extLst>
          </p:cNvPr>
          <p:cNvPicPr>
            <a:picLocks noChangeAspect="1"/>
          </p:cNvPicPr>
          <p:nvPr/>
        </p:nvPicPr>
        <p:blipFill>
          <a:blip r:embed="rId3"/>
          <a:stretch>
            <a:fillRect/>
          </a:stretch>
        </p:blipFill>
        <p:spPr>
          <a:xfrm>
            <a:off x="698198" y="2687357"/>
            <a:ext cx="5066370" cy="2093192"/>
          </a:xfrm>
          <a:prstGeom prst="rect">
            <a:avLst/>
          </a:prstGeom>
        </p:spPr>
      </p:pic>
      <p:sp>
        <p:nvSpPr>
          <p:cNvPr id="3" name="TextBox 2">
            <a:extLst>
              <a:ext uri="{FF2B5EF4-FFF2-40B4-BE49-F238E27FC236}">
                <a16:creationId xmlns:a16="http://schemas.microsoft.com/office/drawing/2014/main" id="{9C96A444-44E0-5C0F-C783-CDA0AFE067DB}"/>
              </a:ext>
            </a:extLst>
          </p:cNvPr>
          <p:cNvSpPr txBox="1"/>
          <p:nvPr/>
        </p:nvSpPr>
        <p:spPr>
          <a:xfrm>
            <a:off x="2261839" y="5235497"/>
            <a:ext cx="111698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ePO</a:t>
            </a:r>
            <a:r>
              <a:rPr lang="en-US"/>
              <a:t> 2.0.1</a:t>
            </a:r>
          </a:p>
        </p:txBody>
      </p:sp>
      <p:sp>
        <p:nvSpPr>
          <p:cNvPr id="4" name="TextBox 3">
            <a:extLst>
              <a:ext uri="{FF2B5EF4-FFF2-40B4-BE49-F238E27FC236}">
                <a16:creationId xmlns:a16="http://schemas.microsoft.com/office/drawing/2014/main" id="{F0EC987E-D483-8D1C-D11A-F7C9CCA98F01}"/>
              </a:ext>
            </a:extLst>
          </p:cNvPr>
          <p:cNvSpPr txBox="1"/>
          <p:nvPr/>
        </p:nvSpPr>
        <p:spPr>
          <a:xfrm>
            <a:off x="9091960" y="5235497"/>
            <a:ext cx="141434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ePO</a:t>
            </a:r>
            <a:r>
              <a:rPr lang="en-US"/>
              <a:t> 3.0.0 beta</a:t>
            </a:r>
          </a:p>
        </p:txBody>
      </p:sp>
      <p:pic>
        <p:nvPicPr>
          <p:cNvPr id="6" name="Picture 6" descr="Diagram&#10;&#10;Description automatically generated">
            <a:extLst>
              <a:ext uri="{FF2B5EF4-FFF2-40B4-BE49-F238E27FC236}">
                <a16:creationId xmlns:a16="http://schemas.microsoft.com/office/drawing/2014/main" id="{00D88C92-4E76-33DF-AFAB-5E7AF6B81D43}"/>
              </a:ext>
            </a:extLst>
          </p:cNvPr>
          <p:cNvPicPr>
            <a:picLocks noChangeAspect="1"/>
          </p:cNvPicPr>
          <p:nvPr/>
        </p:nvPicPr>
        <p:blipFill>
          <a:blip r:embed="rId4"/>
          <a:stretch>
            <a:fillRect/>
          </a:stretch>
        </p:blipFill>
        <p:spPr>
          <a:xfrm>
            <a:off x="7707352" y="2518154"/>
            <a:ext cx="3533078" cy="2537228"/>
          </a:xfrm>
          <a:prstGeom prst="rect">
            <a:avLst/>
          </a:prstGeom>
        </p:spPr>
      </p:pic>
    </p:spTree>
    <p:extLst>
      <p:ext uri="{BB962C8B-B14F-4D97-AF65-F5344CB8AC3E}">
        <p14:creationId xmlns:p14="http://schemas.microsoft.com/office/powerpoint/2010/main" val="28624301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
          <p:cNvSpPr txBox="1"/>
          <p:nvPr/>
        </p:nvSpPr>
        <p:spPr>
          <a:xfrm>
            <a:off x="847205" y="192140"/>
            <a:ext cx="10497600" cy="1325100"/>
          </a:xfrm>
          <a:prstGeom prst="rect">
            <a:avLst/>
          </a:prstGeom>
          <a:noFill/>
          <a:ln>
            <a:noFill/>
          </a:ln>
        </p:spPr>
        <p:txBody>
          <a:bodyPr spcFirstLastPara="1" wrap="square" lIns="0" tIns="45700" rIns="0" bIns="0" anchor="b" anchorCtr="0">
            <a:noAutofit/>
          </a:bodyPr>
          <a:lstStyle/>
          <a:p>
            <a:pPr>
              <a:lnSpc>
                <a:spcPct val="90000"/>
              </a:lnSpc>
            </a:pPr>
            <a:r>
              <a:rPr lang="en-US" sz="2800" b="1">
                <a:latin typeface="Calibri"/>
                <a:cs typeface="Calibri"/>
                <a:sym typeface="Calibri"/>
              </a:rPr>
              <a:t>Evolution of 2.0.1 to 3.0.0</a:t>
            </a:r>
            <a:endParaRPr lang="en-US"/>
          </a:p>
        </p:txBody>
      </p:sp>
      <p:sp>
        <p:nvSpPr>
          <p:cNvPr id="394" name="Google Shape;394;p3"/>
          <p:cNvSpPr txBox="1"/>
          <p:nvPr/>
        </p:nvSpPr>
        <p:spPr>
          <a:xfrm>
            <a:off x="844430" y="1805400"/>
            <a:ext cx="5169950" cy="429330"/>
          </a:xfrm>
          <a:prstGeom prst="rect">
            <a:avLst/>
          </a:prstGeom>
          <a:noFill/>
          <a:ln>
            <a:noFill/>
          </a:ln>
        </p:spPr>
        <p:txBody>
          <a:bodyPr spcFirstLastPara="1" wrap="square" lIns="0" tIns="45700" rIns="91425" bIns="45700" anchor="t" anchorCtr="0">
            <a:noAutofit/>
          </a:bodyPr>
          <a:lstStyle/>
          <a:p>
            <a:pPr marL="342900" indent="-342900">
              <a:buSzPts val="2000"/>
              <a:buFont typeface="Arial,Sans-Serif"/>
              <a:buChar char="•"/>
            </a:pPr>
            <a:r>
              <a:rPr lang="en-US" sz="2000" err="1">
                <a:latin typeface="Calibri"/>
              </a:rPr>
              <a:t>Harmonisation</a:t>
            </a:r>
            <a:r>
              <a:rPr lang="en-US" sz="2000">
                <a:latin typeface="Calibri"/>
              </a:rPr>
              <a:t> of predicates and class names</a:t>
            </a:r>
          </a:p>
          <a:p>
            <a:pPr>
              <a:buSzPts val="2000"/>
            </a:pPr>
            <a:endParaRPr lang="en-US" sz="2000">
              <a:latin typeface="Calibri"/>
            </a:endParaRPr>
          </a:p>
          <a:p>
            <a:pPr marL="457200" lvl="1" indent="-457200">
              <a:buSzPts val="2000"/>
              <a:buChar char="•"/>
            </a:pPr>
            <a:endParaRPr lang="en-US" sz="2000">
              <a:latin typeface="Calibri"/>
            </a:endParaRPr>
          </a:p>
          <a:p>
            <a:pPr lvl="1">
              <a:buSzPts val="2000"/>
            </a:pPr>
            <a:endParaRPr lang="en-US" sz="2000"/>
          </a:p>
          <a:p>
            <a:pPr marL="179705" indent="-179070">
              <a:lnSpc>
                <a:spcPct val="90000"/>
              </a:lnSpc>
              <a:spcBef>
                <a:spcPts val="1001"/>
              </a:spcBef>
              <a:buSzPts val="2000"/>
              <a:buFont typeface="Arial"/>
              <a:buChar char="•"/>
            </a:pPr>
            <a:endParaRPr lang="en-US" sz="2000" b="0" i="0" u="none" strike="noStrike" cap="none">
              <a:solidFill>
                <a:srgbClr val="000000"/>
              </a:solidFill>
              <a:latin typeface="Calibri"/>
              <a:ea typeface="Calibri"/>
              <a:cs typeface="Calibri"/>
            </a:endParaRPr>
          </a:p>
        </p:txBody>
      </p:sp>
      <p:graphicFrame>
        <p:nvGraphicFramePr>
          <p:cNvPr id="6" name="Table 6">
            <a:extLst>
              <a:ext uri="{FF2B5EF4-FFF2-40B4-BE49-F238E27FC236}">
                <a16:creationId xmlns:a16="http://schemas.microsoft.com/office/drawing/2014/main" id="{988E56B3-029B-2238-58B8-B5D802533487}"/>
              </a:ext>
            </a:extLst>
          </p:cNvPr>
          <p:cNvGraphicFramePr>
            <a:graphicFrameLocks noGrp="1"/>
          </p:cNvGraphicFramePr>
          <p:nvPr>
            <p:extLst>
              <p:ext uri="{D42A27DB-BD31-4B8C-83A1-F6EECF244321}">
                <p14:modId xmlns:p14="http://schemas.microsoft.com/office/powerpoint/2010/main" val="4244106531"/>
              </p:ext>
            </p:extLst>
          </p:nvPr>
        </p:nvGraphicFramePr>
        <p:xfrm>
          <a:off x="647700" y="2787650"/>
          <a:ext cx="5472986" cy="2199552"/>
        </p:xfrm>
        <a:graphic>
          <a:graphicData uri="http://schemas.openxmlformats.org/drawingml/2006/table">
            <a:tbl>
              <a:tblPr firstRow="1" bandRow="1">
                <a:tableStyleId>{3B4B98B0-60AC-42C2-AFA5-B58CD77FA1E5}</a:tableStyleId>
              </a:tblPr>
              <a:tblGrid>
                <a:gridCol w="1747712">
                  <a:extLst>
                    <a:ext uri="{9D8B030D-6E8A-4147-A177-3AD203B41FA5}">
                      <a16:colId xmlns:a16="http://schemas.microsoft.com/office/drawing/2014/main" val="895024511"/>
                    </a:ext>
                  </a:extLst>
                </a:gridCol>
                <a:gridCol w="1476678">
                  <a:extLst>
                    <a:ext uri="{9D8B030D-6E8A-4147-A177-3AD203B41FA5}">
                      <a16:colId xmlns:a16="http://schemas.microsoft.com/office/drawing/2014/main" val="2323155144"/>
                    </a:ext>
                  </a:extLst>
                </a:gridCol>
                <a:gridCol w="2248596">
                  <a:extLst>
                    <a:ext uri="{9D8B030D-6E8A-4147-A177-3AD203B41FA5}">
                      <a16:colId xmlns:a16="http://schemas.microsoft.com/office/drawing/2014/main" val="3857920193"/>
                    </a:ext>
                  </a:extLst>
                </a:gridCol>
              </a:tblGrid>
              <a:tr h="489344">
                <a:tc>
                  <a:txBody>
                    <a:bodyPr/>
                    <a:lstStyle/>
                    <a:p>
                      <a:r>
                        <a:rPr lang="en-US"/>
                        <a:t>Source class type</a:t>
                      </a:r>
                    </a:p>
                  </a:txBody>
                  <a:tcPr/>
                </a:tc>
                <a:tc>
                  <a:txBody>
                    <a:bodyPr/>
                    <a:lstStyle/>
                    <a:p>
                      <a:r>
                        <a:rPr lang="en-US"/>
                        <a:t>Predicate type</a:t>
                      </a:r>
                    </a:p>
                  </a:txBody>
                  <a:tcPr/>
                </a:tc>
                <a:tc>
                  <a:txBody>
                    <a:bodyPr/>
                    <a:lstStyle/>
                    <a:p>
                      <a:r>
                        <a:rPr lang="en-US"/>
                        <a:t>Target class type</a:t>
                      </a:r>
                    </a:p>
                  </a:txBody>
                  <a:tcPr/>
                </a:tc>
                <a:extLst>
                  <a:ext uri="{0D108BD9-81ED-4DB2-BD59-A6C34878D82A}">
                    <a16:rowId xmlns:a16="http://schemas.microsoft.com/office/drawing/2014/main" val="2413885504"/>
                  </a:ext>
                </a:extLst>
              </a:tr>
              <a:tr h="489344">
                <a:tc>
                  <a:txBody>
                    <a:bodyPr/>
                    <a:lstStyle/>
                    <a:p>
                      <a:r>
                        <a:rPr lang="en-US"/>
                        <a:t>Terms</a:t>
                      </a:r>
                    </a:p>
                  </a:txBody>
                  <a:tcPr/>
                </a:tc>
                <a:tc>
                  <a:txBody>
                    <a:bodyPr/>
                    <a:lstStyle/>
                    <a:p>
                      <a:r>
                        <a:rPr lang="en-US"/>
                        <a:t>has</a:t>
                      </a:r>
                    </a:p>
                  </a:txBody>
                  <a:tcPr/>
                </a:tc>
                <a:tc>
                  <a:txBody>
                    <a:bodyPr/>
                    <a:lstStyle/>
                    <a:p>
                      <a:pPr lvl="0">
                        <a:buNone/>
                      </a:pPr>
                      <a:r>
                        <a:rPr lang="en-US" sz="1400" b="0" i="0" u="none" strike="noStrike" noProof="0">
                          <a:latin typeface="Arial"/>
                        </a:rPr>
                        <a:t>some controlled vocabulary or an empirical type</a:t>
                      </a:r>
                      <a:endParaRPr lang="en-US"/>
                    </a:p>
                  </a:txBody>
                  <a:tcPr/>
                </a:tc>
                <a:extLst>
                  <a:ext uri="{0D108BD9-81ED-4DB2-BD59-A6C34878D82A}">
                    <a16:rowId xmlns:a16="http://schemas.microsoft.com/office/drawing/2014/main" val="128760538"/>
                  </a:ext>
                </a:extLst>
              </a:tr>
              <a:tr h="489344">
                <a:tc>
                  <a:txBody>
                    <a:bodyPr/>
                    <a:lstStyle/>
                    <a:p>
                      <a:r>
                        <a:rPr lang="en-US"/>
                        <a:t>Terms</a:t>
                      </a:r>
                    </a:p>
                  </a:txBody>
                  <a:tcPr/>
                </a:tc>
                <a:tc>
                  <a:txBody>
                    <a:bodyPr/>
                    <a:lstStyle/>
                    <a:p>
                      <a:r>
                        <a:rPr lang="en-US"/>
                        <a:t>define</a:t>
                      </a:r>
                    </a:p>
                  </a:txBody>
                  <a:tcPr/>
                </a:tc>
                <a:tc>
                  <a:txBody>
                    <a:bodyPr/>
                    <a:lstStyle/>
                    <a:p>
                      <a:pPr lvl="0">
                        <a:buNone/>
                      </a:pPr>
                      <a:r>
                        <a:rPr lang="en-US" sz="1400" b="0" i="0" u="none" strike="noStrike" noProof="0">
                          <a:latin typeface="Arial"/>
                        </a:rPr>
                        <a:t>some object/entity</a:t>
                      </a:r>
                      <a:endParaRPr lang="en-US"/>
                    </a:p>
                  </a:txBody>
                  <a:tcPr/>
                </a:tc>
                <a:extLst>
                  <a:ext uri="{0D108BD9-81ED-4DB2-BD59-A6C34878D82A}">
                    <a16:rowId xmlns:a16="http://schemas.microsoft.com/office/drawing/2014/main" val="3765345335"/>
                  </a:ext>
                </a:extLst>
              </a:tr>
              <a:tr h="489344">
                <a:tc>
                  <a:txBody>
                    <a:bodyPr/>
                    <a:lstStyle/>
                    <a:p>
                      <a:r>
                        <a:rPr lang="en-US"/>
                        <a:t>Terms</a:t>
                      </a:r>
                    </a:p>
                  </a:txBody>
                  <a:tcPr/>
                </a:tc>
                <a:tc>
                  <a:txBody>
                    <a:bodyPr/>
                    <a:lstStyle/>
                    <a:p>
                      <a:r>
                        <a:rPr lang="en-US" err="1"/>
                        <a:t>refersTo</a:t>
                      </a:r>
                    </a:p>
                  </a:txBody>
                  <a:tcPr/>
                </a:tc>
                <a:tc>
                  <a:txBody>
                    <a:bodyPr/>
                    <a:lstStyle/>
                    <a:p>
                      <a:pPr lvl="0">
                        <a:buNone/>
                      </a:pPr>
                      <a:r>
                        <a:rPr lang="en-US" sz="1400" b="0" i="0" u="none" strike="noStrike" noProof="0">
                          <a:latin typeface="Arial"/>
                        </a:rPr>
                        <a:t>some object/entity</a:t>
                      </a:r>
                      <a:endParaRPr lang="en-US"/>
                    </a:p>
                  </a:txBody>
                  <a:tcPr/>
                </a:tc>
                <a:extLst>
                  <a:ext uri="{0D108BD9-81ED-4DB2-BD59-A6C34878D82A}">
                    <a16:rowId xmlns:a16="http://schemas.microsoft.com/office/drawing/2014/main" val="1611558991"/>
                  </a:ext>
                </a:extLst>
              </a:tr>
            </a:tbl>
          </a:graphicData>
        </a:graphic>
      </p:graphicFrame>
      <p:pic>
        <p:nvPicPr>
          <p:cNvPr id="9" name="Picture 9" descr="Diagram&#10;&#10;Description automatically generated">
            <a:extLst>
              <a:ext uri="{FF2B5EF4-FFF2-40B4-BE49-F238E27FC236}">
                <a16:creationId xmlns:a16="http://schemas.microsoft.com/office/drawing/2014/main" id="{CEAE6DB9-DD33-D208-A0C5-6E4E6C747DFE}"/>
              </a:ext>
            </a:extLst>
          </p:cNvPr>
          <p:cNvPicPr>
            <a:picLocks noChangeAspect="1"/>
          </p:cNvPicPr>
          <p:nvPr/>
        </p:nvPicPr>
        <p:blipFill>
          <a:blip r:embed="rId3"/>
          <a:stretch>
            <a:fillRect/>
          </a:stretch>
        </p:blipFill>
        <p:spPr>
          <a:xfrm>
            <a:off x="6724650" y="360609"/>
            <a:ext cx="4724400" cy="1323482"/>
          </a:xfrm>
          <a:prstGeom prst="rect">
            <a:avLst/>
          </a:prstGeom>
        </p:spPr>
      </p:pic>
      <p:pic>
        <p:nvPicPr>
          <p:cNvPr id="10" name="Picture 10" descr="Graphical user interface, application&#10;&#10;Description automatically generated">
            <a:extLst>
              <a:ext uri="{FF2B5EF4-FFF2-40B4-BE49-F238E27FC236}">
                <a16:creationId xmlns:a16="http://schemas.microsoft.com/office/drawing/2014/main" id="{7DCEF9AC-1514-9BAD-35DE-42C1609DD5BE}"/>
              </a:ext>
            </a:extLst>
          </p:cNvPr>
          <p:cNvPicPr>
            <a:picLocks noChangeAspect="1"/>
          </p:cNvPicPr>
          <p:nvPr/>
        </p:nvPicPr>
        <p:blipFill>
          <a:blip r:embed="rId4"/>
          <a:stretch>
            <a:fillRect/>
          </a:stretch>
        </p:blipFill>
        <p:spPr>
          <a:xfrm>
            <a:off x="6724650" y="2024102"/>
            <a:ext cx="4724400" cy="1241346"/>
          </a:xfrm>
          <a:prstGeom prst="rect">
            <a:avLst/>
          </a:prstGeom>
        </p:spPr>
      </p:pic>
      <p:pic>
        <p:nvPicPr>
          <p:cNvPr id="2" name="Picture 2">
            <a:extLst>
              <a:ext uri="{FF2B5EF4-FFF2-40B4-BE49-F238E27FC236}">
                <a16:creationId xmlns:a16="http://schemas.microsoft.com/office/drawing/2014/main" id="{CFF3FC09-90C6-BC28-0867-995C02BCD7BD}"/>
              </a:ext>
            </a:extLst>
          </p:cNvPr>
          <p:cNvPicPr>
            <a:picLocks noChangeAspect="1"/>
          </p:cNvPicPr>
          <p:nvPr/>
        </p:nvPicPr>
        <p:blipFill>
          <a:blip r:embed="rId5"/>
          <a:stretch>
            <a:fillRect/>
          </a:stretch>
        </p:blipFill>
        <p:spPr>
          <a:xfrm>
            <a:off x="6280150" y="3512433"/>
            <a:ext cx="5613400" cy="2519185"/>
          </a:xfrm>
          <a:prstGeom prst="rect">
            <a:avLst/>
          </a:prstGeom>
        </p:spPr>
      </p:pic>
    </p:spTree>
    <p:extLst>
      <p:ext uri="{BB962C8B-B14F-4D97-AF65-F5344CB8AC3E}">
        <p14:creationId xmlns:p14="http://schemas.microsoft.com/office/powerpoint/2010/main" val="5741740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
          <p:cNvSpPr txBox="1"/>
          <p:nvPr/>
        </p:nvSpPr>
        <p:spPr>
          <a:xfrm>
            <a:off x="847205" y="192140"/>
            <a:ext cx="10497600" cy="1325100"/>
          </a:xfrm>
          <a:prstGeom prst="rect">
            <a:avLst/>
          </a:prstGeom>
          <a:noFill/>
          <a:ln>
            <a:noFill/>
          </a:ln>
        </p:spPr>
        <p:txBody>
          <a:bodyPr spcFirstLastPara="1" wrap="square" lIns="0" tIns="45700" rIns="0" bIns="0" anchor="b" anchorCtr="0">
            <a:noAutofit/>
          </a:bodyPr>
          <a:lstStyle/>
          <a:p>
            <a:pPr>
              <a:lnSpc>
                <a:spcPct val="90000"/>
              </a:lnSpc>
            </a:pPr>
            <a:r>
              <a:rPr lang="en-US" sz="2800" b="1">
                <a:latin typeface="Calibri"/>
                <a:cs typeface="Calibri"/>
                <a:sym typeface="Calibri"/>
              </a:rPr>
              <a:t>Evolution of 2.0.1 to 3.0.0</a:t>
            </a:r>
            <a:endParaRPr lang="en-US"/>
          </a:p>
        </p:txBody>
      </p:sp>
      <p:sp>
        <p:nvSpPr>
          <p:cNvPr id="394" name="Google Shape;394;p3"/>
          <p:cNvSpPr txBox="1"/>
          <p:nvPr/>
        </p:nvSpPr>
        <p:spPr>
          <a:xfrm>
            <a:off x="838080" y="1805400"/>
            <a:ext cx="10497600" cy="4220280"/>
          </a:xfrm>
          <a:prstGeom prst="rect">
            <a:avLst/>
          </a:prstGeom>
          <a:noFill/>
          <a:ln>
            <a:noFill/>
          </a:ln>
        </p:spPr>
        <p:txBody>
          <a:bodyPr spcFirstLastPara="1" wrap="square" lIns="0" tIns="45700" rIns="91425" bIns="45700" anchor="t" anchorCtr="0">
            <a:noAutofit/>
          </a:bodyPr>
          <a:lstStyle/>
          <a:p>
            <a:pPr marL="342900" indent="-342900">
              <a:buSzPts val="2000"/>
              <a:buFont typeface="Arial,Sans-Serif"/>
              <a:buChar char="•"/>
            </a:pPr>
            <a:r>
              <a:rPr lang="en-US" sz="2000"/>
              <a:t>Completed the definitions of classes, attributes &amp; relations</a:t>
            </a:r>
            <a:endParaRPr lang="en-US"/>
          </a:p>
          <a:p>
            <a:pPr marL="342900" indent="-342900">
              <a:buSzPts val="2000"/>
              <a:buFont typeface="Arial,Sans-Serif"/>
              <a:buChar char="•"/>
            </a:pPr>
            <a:endParaRPr lang="en-US" sz="2000"/>
          </a:p>
          <a:p>
            <a:pPr marL="342900" indent="-342900">
              <a:buSzPts val="2000"/>
              <a:buFont typeface="Arial,Sans-Serif"/>
              <a:buChar char="•"/>
            </a:pPr>
            <a:r>
              <a:rPr lang="en-US" sz="2000">
                <a:hlinkClick r:id="rId3"/>
              </a:rPr>
              <a:t>Change notes</a:t>
            </a:r>
            <a:r>
              <a:rPr lang="en-US" sz="2000"/>
              <a:t>:</a:t>
            </a:r>
          </a:p>
          <a:p>
            <a:pPr>
              <a:buSzPts val="2000"/>
            </a:pPr>
            <a:r>
              <a:rPr lang="en-US" sz="2000"/>
              <a:t>       - new classes &amp; removed classes </a:t>
            </a:r>
            <a:endParaRPr lang="en-US"/>
          </a:p>
          <a:p>
            <a:pPr>
              <a:buSzPts val="2000"/>
            </a:pPr>
            <a:r>
              <a:rPr lang="en-US" sz="2000"/>
              <a:t>       - changed classes</a:t>
            </a:r>
          </a:p>
          <a:p>
            <a:pPr>
              <a:buSzPts val="2000"/>
            </a:pPr>
            <a:r>
              <a:rPr lang="en-US" sz="2000"/>
              <a:t>       - added &amp; removed controlled vocabularies</a:t>
            </a:r>
            <a:endParaRPr lang="en-US"/>
          </a:p>
          <a:p>
            <a:pPr marL="342900" indent="-342900">
              <a:buSzPts val="2000"/>
              <a:buChar char="•"/>
            </a:pPr>
            <a:endParaRPr lang="en-US">
              <a:latin typeface="Calibri"/>
            </a:endParaRPr>
          </a:p>
          <a:p>
            <a:pPr>
              <a:buSzPts val="2000"/>
            </a:pPr>
            <a:endParaRPr lang="en-US" sz="2000">
              <a:latin typeface="Calibri"/>
            </a:endParaRPr>
          </a:p>
          <a:p>
            <a:pPr marL="457200" lvl="1" indent="-457200">
              <a:buSzPts val="2000"/>
              <a:buChar char="•"/>
            </a:pPr>
            <a:endParaRPr lang="en-US" sz="2000">
              <a:latin typeface="Calibri"/>
            </a:endParaRPr>
          </a:p>
          <a:p>
            <a:pPr lvl="1">
              <a:buSzPts val="2000"/>
            </a:pPr>
            <a:endParaRPr lang="en-US" sz="2000"/>
          </a:p>
          <a:p>
            <a:pPr marL="179705" indent="-179070">
              <a:lnSpc>
                <a:spcPct val="90000"/>
              </a:lnSpc>
              <a:spcBef>
                <a:spcPts val="1001"/>
              </a:spcBef>
              <a:buSzPts val="2000"/>
              <a:buFont typeface="Arial"/>
              <a:buChar char="•"/>
            </a:pPr>
            <a:endParaRPr lang="en-US" sz="2000" b="0" i="0" u="none" strike="noStrike" cap="none">
              <a:solidFill>
                <a:srgbClr val="000000"/>
              </a:solidFill>
              <a:latin typeface="Calibri"/>
              <a:ea typeface="Calibri"/>
              <a:cs typeface="Calibri"/>
            </a:endParaRPr>
          </a:p>
        </p:txBody>
      </p:sp>
    </p:spTree>
    <p:extLst>
      <p:ext uri="{BB962C8B-B14F-4D97-AF65-F5344CB8AC3E}">
        <p14:creationId xmlns:p14="http://schemas.microsoft.com/office/powerpoint/2010/main" val="21897955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
          <p:cNvSpPr txBox="1"/>
          <p:nvPr/>
        </p:nvSpPr>
        <p:spPr>
          <a:xfrm>
            <a:off x="847205" y="192140"/>
            <a:ext cx="10497600" cy="1325100"/>
          </a:xfrm>
          <a:prstGeom prst="rect">
            <a:avLst/>
          </a:prstGeom>
          <a:noFill/>
          <a:ln>
            <a:noFill/>
          </a:ln>
        </p:spPr>
        <p:txBody>
          <a:bodyPr spcFirstLastPara="1" wrap="square" lIns="0" tIns="45700" rIns="0" bIns="0" anchor="b" anchorCtr="0">
            <a:noAutofit/>
          </a:bodyPr>
          <a:lstStyle/>
          <a:p>
            <a:pPr>
              <a:lnSpc>
                <a:spcPct val="90000"/>
              </a:lnSpc>
            </a:pPr>
            <a:r>
              <a:rPr lang="en-US" sz="2800" b="1">
                <a:latin typeface="Calibri"/>
                <a:cs typeface="Calibri"/>
                <a:sym typeface="Calibri"/>
              </a:rPr>
              <a:t>Evolution of 2.0.1 to 3.0.0</a:t>
            </a:r>
            <a:endParaRPr lang="en-US"/>
          </a:p>
        </p:txBody>
      </p:sp>
      <p:sp>
        <p:nvSpPr>
          <p:cNvPr id="394" name="Google Shape;394;p3"/>
          <p:cNvSpPr txBox="1"/>
          <p:nvPr/>
        </p:nvSpPr>
        <p:spPr>
          <a:xfrm>
            <a:off x="838080" y="1805400"/>
            <a:ext cx="10497600" cy="4220280"/>
          </a:xfrm>
          <a:prstGeom prst="rect">
            <a:avLst/>
          </a:prstGeom>
          <a:noFill/>
          <a:ln>
            <a:noFill/>
          </a:ln>
        </p:spPr>
        <p:txBody>
          <a:bodyPr spcFirstLastPara="1" wrap="square" lIns="0" tIns="45700" rIns="91425" bIns="45700" anchor="t" anchorCtr="0">
            <a:noAutofit/>
          </a:bodyPr>
          <a:lstStyle/>
          <a:p>
            <a:pPr marL="342900" indent="-342900">
              <a:buSzPts val="2000"/>
              <a:buFont typeface="Arial,Sans-Serif"/>
              <a:buChar char="•"/>
            </a:pPr>
            <a:r>
              <a:rPr lang="en-US" sz="2000">
                <a:latin typeface="Calibri"/>
              </a:rPr>
              <a:t>Re-use of Core Vocabularies</a:t>
            </a:r>
          </a:p>
          <a:p>
            <a:pPr lvl="1">
              <a:buSzPts val="2000"/>
            </a:pPr>
            <a:r>
              <a:rPr lang="en-US" sz="2000">
                <a:latin typeface="Calibri"/>
              </a:rPr>
              <a:t>       - Core Location </a:t>
            </a:r>
            <a:r>
              <a:rPr lang="en-US" sz="2000">
                <a:latin typeface="Calibri"/>
                <a:cs typeface="Calibri"/>
              </a:rPr>
              <a:t>Vocabulary</a:t>
            </a:r>
          </a:p>
          <a:p>
            <a:pPr lvl="1">
              <a:buSzPts val="2000"/>
            </a:pPr>
            <a:r>
              <a:rPr lang="en-US" sz="2000">
                <a:latin typeface="Calibri"/>
              </a:rPr>
              <a:t>       - Core Person </a:t>
            </a:r>
            <a:r>
              <a:rPr lang="en-US" sz="2000">
                <a:latin typeface="Calibri"/>
                <a:cs typeface="Calibri"/>
              </a:rPr>
              <a:t>Vocabulary</a:t>
            </a:r>
          </a:p>
          <a:p>
            <a:pPr lvl="1">
              <a:buSzPts val="2000"/>
            </a:pPr>
            <a:r>
              <a:rPr lang="en-US" sz="2000">
                <a:latin typeface="Calibri"/>
              </a:rPr>
              <a:t>       - Core Public </a:t>
            </a:r>
            <a:r>
              <a:rPr lang="en-US" sz="2000" err="1">
                <a:latin typeface="Calibri"/>
              </a:rPr>
              <a:t>Organisation</a:t>
            </a:r>
            <a:r>
              <a:rPr lang="en-US" sz="2000">
                <a:latin typeface="Calibri"/>
              </a:rPr>
              <a:t> </a:t>
            </a:r>
            <a:r>
              <a:rPr lang="en-US" sz="2000">
                <a:latin typeface="Calibri"/>
                <a:cs typeface="Calibri"/>
              </a:rPr>
              <a:t>Vocabulary</a:t>
            </a:r>
            <a:endParaRPr lang="en-US" err="1">
              <a:latin typeface="Calibri"/>
            </a:endParaRPr>
          </a:p>
          <a:p>
            <a:pPr lvl="1">
              <a:buSzPts val="2000"/>
            </a:pPr>
            <a:r>
              <a:rPr lang="en-US" sz="2000">
                <a:latin typeface="Calibri"/>
              </a:rPr>
              <a:t>       - Core Business </a:t>
            </a:r>
            <a:r>
              <a:rPr lang="en-US" sz="2000">
                <a:latin typeface="Calibri"/>
                <a:cs typeface="Calibri"/>
              </a:rPr>
              <a:t>Vocabulary</a:t>
            </a:r>
            <a:endParaRPr lang="en-US">
              <a:latin typeface="Calibri"/>
            </a:endParaRPr>
          </a:p>
          <a:p>
            <a:pPr lvl="1">
              <a:buSzPts val="2000"/>
            </a:pPr>
            <a:r>
              <a:rPr lang="en-US" sz="2000">
                <a:latin typeface="Calibri"/>
              </a:rPr>
              <a:t>       - Core Criterion and Core Evidence </a:t>
            </a:r>
            <a:r>
              <a:rPr lang="en-US" sz="2000">
                <a:latin typeface="Calibri"/>
                <a:cs typeface="Calibri"/>
              </a:rPr>
              <a:t>Vocabulary</a:t>
            </a:r>
          </a:p>
          <a:p>
            <a:pPr lvl="1">
              <a:buSzPts val="2000"/>
            </a:pPr>
            <a:r>
              <a:rPr lang="en-US" sz="2000">
                <a:latin typeface="Calibri"/>
              </a:rPr>
              <a:t>       - Core Public Service Vocabulary Application Profile</a:t>
            </a:r>
          </a:p>
          <a:p>
            <a:pPr marL="457200" lvl="1" indent="-457200">
              <a:buSzPts val="2000"/>
              <a:buChar char="•"/>
            </a:pPr>
            <a:endParaRPr lang="en-US" sz="2000" b="0" i="0" u="none" strike="noStrike" cap="none">
              <a:solidFill>
                <a:srgbClr val="000000"/>
              </a:solidFill>
              <a:latin typeface="Calibri"/>
              <a:ea typeface="Calibri"/>
            </a:endParaRPr>
          </a:p>
          <a:p>
            <a:pPr lvl="1">
              <a:buSzPts val="2000"/>
            </a:pPr>
            <a:endParaRPr lang="en-US" sz="2000">
              <a:ea typeface="Calibri"/>
            </a:endParaRPr>
          </a:p>
          <a:p>
            <a:pPr marL="179705" indent="-179070">
              <a:lnSpc>
                <a:spcPct val="90000"/>
              </a:lnSpc>
              <a:spcBef>
                <a:spcPts val="1001"/>
              </a:spcBef>
              <a:buSzPts val="2000"/>
              <a:buFont typeface="Arial"/>
              <a:buChar char="•"/>
            </a:pPr>
            <a:endParaRPr lang="en-US" sz="2000">
              <a:latin typeface="Calibri"/>
              <a:ea typeface="Calibri"/>
              <a:cs typeface="Calibri"/>
            </a:endParaRPr>
          </a:p>
        </p:txBody>
      </p:sp>
    </p:spTree>
    <p:extLst>
      <p:ext uri="{BB962C8B-B14F-4D97-AF65-F5344CB8AC3E}">
        <p14:creationId xmlns:p14="http://schemas.microsoft.com/office/powerpoint/2010/main" val="15546319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
          <p:cNvSpPr txBox="1"/>
          <p:nvPr/>
        </p:nvSpPr>
        <p:spPr>
          <a:xfrm>
            <a:off x="847205" y="192140"/>
            <a:ext cx="10497600" cy="1325100"/>
          </a:xfrm>
          <a:prstGeom prst="rect">
            <a:avLst/>
          </a:prstGeom>
          <a:noFill/>
          <a:ln>
            <a:noFill/>
          </a:ln>
        </p:spPr>
        <p:txBody>
          <a:bodyPr spcFirstLastPara="1" wrap="square" lIns="0" tIns="45700" rIns="0" bIns="0" anchor="b" anchorCtr="0">
            <a:noAutofit/>
          </a:bodyPr>
          <a:lstStyle/>
          <a:p>
            <a:pPr>
              <a:lnSpc>
                <a:spcPct val="90000"/>
              </a:lnSpc>
            </a:pPr>
            <a:r>
              <a:rPr lang="en-US" sz="2800" b="1">
                <a:latin typeface="Calibri"/>
                <a:cs typeface="Calibri"/>
                <a:sym typeface="Calibri"/>
              </a:rPr>
              <a:t>Evolution of 2.0.1 to 3.0.0</a:t>
            </a:r>
            <a:endParaRPr lang="en-US"/>
          </a:p>
        </p:txBody>
      </p:sp>
      <p:pic>
        <p:nvPicPr>
          <p:cNvPr id="2" name="Picture 2" descr="Diagram, schematic&#10;&#10;Description automatically generated">
            <a:extLst>
              <a:ext uri="{FF2B5EF4-FFF2-40B4-BE49-F238E27FC236}">
                <a16:creationId xmlns:a16="http://schemas.microsoft.com/office/drawing/2014/main" id="{58B3B2D8-FF06-1506-70E1-73174267B63F}"/>
              </a:ext>
            </a:extLst>
          </p:cNvPr>
          <p:cNvPicPr>
            <a:picLocks noChangeAspect="1"/>
          </p:cNvPicPr>
          <p:nvPr/>
        </p:nvPicPr>
        <p:blipFill>
          <a:blip r:embed="rId3"/>
          <a:stretch>
            <a:fillRect/>
          </a:stretch>
        </p:blipFill>
        <p:spPr>
          <a:xfrm>
            <a:off x="1604406" y="1867299"/>
            <a:ext cx="8978589" cy="4501482"/>
          </a:xfrm>
          <a:prstGeom prst="rect">
            <a:avLst/>
          </a:prstGeom>
        </p:spPr>
      </p:pic>
      <p:sp>
        <p:nvSpPr>
          <p:cNvPr id="4" name="Google Shape;394;p3">
            <a:extLst>
              <a:ext uri="{FF2B5EF4-FFF2-40B4-BE49-F238E27FC236}">
                <a16:creationId xmlns:a16="http://schemas.microsoft.com/office/drawing/2014/main" id="{76B8D998-1698-6B65-6C07-8738A406EF2A}"/>
              </a:ext>
            </a:extLst>
          </p:cNvPr>
          <p:cNvSpPr txBox="1"/>
          <p:nvPr/>
        </p:nvSpPr>
        <p:spPr>
          <a:xfrm>
            <a:off x="846940" y="1508034"/>
            <a:ext cx="10497600" cy="357118"/>
          </a:xfrm>
          <a:prstGeom prst="rect">
            <a:avLst/>
          </a:prstGeom>
          <a:noFill/>
          <a:ln>
            <a:noFill/>
          </a:ln>
        </p:spPr>
        <p:txBody>
          <a:bodyPr spcFirstLastPara="1" wrap="square" lIns="0" tIns="45700" rIns="91425" bIns="45700" anchor="t" anchorCtr="0">
            <a:noAutofit/>
          </a:bodyPr>
          <a:lstStyle/>
          <a:p>
            <a:pPr marL="342900" indent="-342900">
              <a:buSzPts val="2000"/>
              <a:buChar char="•"/>
            </a:pPr>
            <a:r>
              <a:rPr lang="en-US" sz="2000"/>
              <a:t>Re-use of Core Location</a:t>
            </a:r>
            <a:endParaRPr lang="en-US" b="0" i="0" u="none" strike="noStrike" cap="none">
              <a:solidFill>
                <a:srgbClr val="000000"/>
              </a:solidFill>
              <a:ea typeface="Calibri"/>
            </a:endParaRPr>
          </a:p>
        </p:txBody>
      </p:sp>
    </p:spTree>
    <p:extLst>
      <p:ext uri="{BB962C8B-B14F-4D97-AF65-F5344CB8AC3E}">
        <p14:creationId xmlns:p14="http://schemas.microsoft.com/office/powerpoint/2010/main" val="20614558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
          <p:cNvSpPr txBox="1"/>
          <p:nvPr/>
        </p:nvSpPr>
        <p:spPr>
          <a:xfrm>
            <a:off x="847205" y="192140"/>
            <a:ext cx="10497600" cy="1325100"/>
          </a:xfrm>
          <a:prstGeom prst="rect">
            <a:avLst/>
          </a:prstGeom>
          <a:noFill/>
          <a:ln>
            <a:noFill/>
          </a:ln>
        </p:spPr>
        <p:txBody>
          <a:bodyPr spcFirstLastPara="1" wrap="square" lIns="0" tIns="45700" rIns="0" bIns="0" anchor="b" anchorCtr="0">
            <a:noAutofit/>
          </a:bodyPr>
          <a:lstStyle/>
          <a:p>
            <a:pPr>
              <a:lnSpc>
                <a:spcPct val="90000"/>
              </a:lnSpc>
            </a:pPr>
            <a:r>
              <a:rPr lang="en-US" sz="2800" b="1">
                <a:latin typeface="Calibri"/>
                <a:ea typeface="Calibri"/>
                <a:cs typeface="Calibri"/>
                <a:sym typeface="Calibri"/>
              </a:rPr>
              <a:t>Evolution of 2.0.1 to 3.0.0</a:t>
            </a:r>
            <a:endParaRPr lang="en-US"/>
          </a:p>
        </p:txBody>
      </p:sp>
      <p:sp>
        <p:nvSpPr>
          <p:cNvPr id="394" name="Google Shape;394;p3"/>
          <p:cNvSpPr txBox="1"/>
          <p:nvPr/>
        </p:nvSpPr>
        <p:spPr>
          <a:xfrm>
            <a:off x="844430" y="1551400"/>
            <a:ext cx="3480850" cy="461080"/>
          </a:xfrm>
          <a:prstGeom prst="rect">
            <a:avLst/>
          </a:prstGeom>
          <a:noFill/>
          <a:ln>
            <a:noFill/>
          </a:ln>
        </p:spPr>
        <p:txBody>
          <a:bodyPr spcFirstLastPara="1" wrap="square" lIns="0" tIns="45700" rIns="91425" bIns="45700" anchor="t" anchorCtr="0">
            <a:noAutofit/>
          </a:bodyPr>
          <a:lstStyle/>
          <a:p>
            <a:pPr marL="342900" indent="-342900">
              <a:buSzPts val="2000"/>
              <a:buChar char="•"/>
            </a:pPr>
            <a:r>
              <a:rPr lang="en-US" sz="2000">
                <a:latin typeface="Calibri"/>
              </a:rPr>
              <a:t>Agent in Role design pattern</a:t>
            </a:r>
            <a:endParaRPr lang="en-US"/>
          </a:p>
          <a:p>
            <a:pPr marL="457200" lvl="1" indent="-457200">
              <a:buSzPts val="2000"/>
              <a:buChar char="•"/>
            </a:pPr>
            <a:endParaRPr lang="en-US" sz="2000">
              <a:latin typeface="Calibri"/>
            </a:endParaRPr>
          </a:p>
          <a:p>
            <a:pPr lvl="1">
              <a:buSzPts val="2000"/>
            </a:pPr>
            <a:endParaRPr lang="en-US" sz="2000" b="0" i="0" u="none" strike="noStrike" cap="none">
              <a:solidFill>
                <a:srgbClr val="000000"/>
              </a:solidFill>
              <a:ea typeface="Calibri"/>
            </a:endParaRPr>
          </a:p>
          <a:p>
            <a:pPr marL="179705" indent="-179070">
              <a:lnSpc>
                <a:spcPct val="90000"/>
              </a:lnSpc>
              <a:spcBef>
                <a:spcPts val="1001"/>
              </a:spcBef>
              <a:buSzPts val="2000"/>
              <a:buChar char="•"/>
            </a:pPr>
            <a:endParaRPr lang="en-US" sz="2000">
              <a:latin typeface="Calibri"/>
              <a:ea typeface="Calibri"/>
              <a:cs typeface="Calibri"/>
            </a:endParaRPr>
          </a:p>
        </p:txBody>
      </p:sp>
      <p:pic>
        <p:nvPicPr>
          <p:cNvPr id="2" name="Picture 2" descr="Diagram&#10;&#10;Description automatically generated">
            <a:extLst>
              <a:ext uri="{FF2B5EF4-FFF2-40B4-BE49-F238E27FC236}">
                <a16:creationId xmlns:a16="http://schemas.microsoft.com/office/drawing/2014/main" id="{18FC54DD-AAEE-CEED-4886-5CC079AEBABF}"/>
              </a:ext>
            </a:extLst>
          </p:cNvPr>
          <p:cNvPicPr>
            <a:picLocks noChangeAspect="1"/>
          </p:cNvPicPr>
          <p:nvPr/>
        </p:nvPicPr>
        <p:blipFill>
          <a:blip r:embed="rId3"/>
          <a:stretch>
            <a:fillRect/>
          </a:stretch>
        </p:blipFill>
        <p:spPr>
          <a:xfrm>
            <a:off x="637931" y="2007932"/>
            <a:ext cx="10916138" cy="4256719"/>
          </a:xfrm>
          <a:prstGeom prst="rect">
            <a:avLst/>
          </a:prstGeom>
        </p:spPr>
      </p:pic>
    </p:spTree>
    <p:extLst>
      <p:ext uri="{BB962C8B-B14F-4D97-AF65-F5344CB8AC3E}">
        <p14:creationId xmlns:p14="http://schemas.microsoft.com/office/powerpoint/2010/main" val="3709958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
          <p:cNvSpPr txBox="1"/>
          <p:nvPr/>
        </p:nvSpPr>
        <p:spPr>
          <a:xfrm>
            <a:off x="847205" y="192140"/>
            <a:ext cx="10497600" cy="1325100"/>
          </a:xfrm>
          <a:prstGeom prst="rect">
            <a:avLst/>
          </a:prstGeom>
          <a:noFill/>
          <a:ln>
            <a:noFill/>
          </a:ln>
        </p:spPr>
        <p:txBody>
          <a:bodyPr spcFirstLastPara="1" wrap="square" lIns="0" tIns="45700" rIns="0" bIns="0" anchor="b" anchorCtr="0">
            <a:noAutofit/>
          </a:bodyPr>
          <a:lstStyle/>
          <a:p>
            <a:pPr marL="0" marR="0" lvl="0" indent="0" algn="l" rtl="0">
              <a:lnSpc>
                <a:spcPct val="90000"/>
              </a:lnSpc>
              <a:spcBef>
                <a:spcPts val="0"/>
              </a:spcBef>
              <a:spcAft>
                <a:spcPts val="0"/>
              </a:spcAft>
              <a:buNone/>
            </a:pPr>
            <a:r>
              <a:rPr lang="en-LU" sz="2800" b="1">
                <a:latin typeface="Calibri"/>
                <a:ea typeface="Calibri"/>
                <a:cs typeface="Calibri"/>
                <a:sym typeface="Calibri"/>
              </a:rPr>
              <a:t>Agenda</a:t>
            </a:r>
            <a:endParaRPr sz="2800" b="0" i="0" u="none" strike="noStrike" cap="none">
              <a:solidFill>
                <a:srgbClr val="000000"/>
              </a:solidFill>
              <a:latin typeface="Calibri"/>
              <a:ea typeface="Calibri"/>
              <a:cs typeface="Calibri"/>
              <a:sym typeface="Calibri"/>
            </a:endParaRPr>
          </a:p>
        </p:txBody>
      </p:sp>
      <p:sp>
        <p:nvSpPr>
          <p:cNvPr id="394" name="Google Shape;394;p3"/>
          <p:cNvSpPr txBox="1"/>
          <p:nvPr/>
        </p:nvSpPr>
        <p:spPr>
          <a:xfrm>
            <a:off x="838080" y="1805400"/>
            <a:ext cx="10497600" cy="4220280"/>
          </a:xfrm>
          <a:prstGeom prst="rect">
            <a:avLst/>
          </a:prstGeom>
          <a:noFill/>
          <a:ln>
            <a:noFill/>
          </a:ln>
        </p:spPr>
        <p:txBody>
          <a:bodyPr spcFirstLastPara="1" wrap="square" lIns="0" tIns="45700" rIns="91425" bIns="45700" anchor="t" anchorCtr="0">
            <a:noAutofit/>
          </a:bodyPr>
          <a:lstStyle/>
          <a:p>
            <a:pPr marL="457200" lvl="1" indent="-457200">
              <a:lnSpc>
                <a:spcPct val="150000"/>
              </a:lnSpc>
              <a:buSzPts val="2000"/>
              <a:buChar char="•"/>
            </a:pPr>
            <a:r>
              <a:rPr lang="en-US" sz="2000">
                <a:latin typeface="Calibri"/>
              </a:rPr>
              <a:t>Welcome</a:t>
            </a:r>
          </a:p>
          <a:p>
            <a:pPr marL="457200" lvl="1" indent="-457200">
              <a:lnSpc>
                <a:spcPct val="150000"/>
              </a:lnSpc>
              <a:buSzPts val="2000"/>
              <a:buChar char="•"/>
            </a:pPr>
            <a:r>
              <a:rPr lang="en-US" sz="2000">
                <a:latin typeface="Calibri"/>
              </a:rPr>
              <a:t>Methodology [20 min]</a:t>
            </a:r>
            <a:endParaRPr lang="en-US">
              <a:latin typeface="Calibri"/>
            </a:endParaRPr>
          </a:p>
          <a:p>
            <a:pPr marL="457200" indent="-457200">
              <a:lnSpc>
                <a:spcPct val="150000"/>
              </a:lnSpc>
              <a:buSzPts val="2000"/>
              <a:buChar char="•"/>
            </a:pPr>
            <a:r>
              <a:rPr lang="en-US" sz="2000">
                <a:latin typeface="Calibri"/>
              </a:rPr>
              <a:t>Model refactoring &amp; modules [20 min]</a:t>
            </a:r>
            <a:endParaRPr lang="en-US">
              <a:latin typeface="Calibri"/>
            </a:endParaRPr>
          </a:p>
          <a:p>
            <a:pPr>
              <a:lnSpc>
                <a:spcPct val="150000"/>
              </a:lnSpc>
              <a:buSzPts val="2000"/>
            </a:pPr>
            <a:r>
              <a:rPr lang="en-US" sz="2000" i="1">
                <a:latin typeface="Calibri"/>
              </a:rPr>
              <a:t>        — break 15 min —</a:t>
            </a:r>
            <a:endParaRPr lang="en-US">
              <a:latin typeface="Calibri"/>
            </a:endParaRPr>
          </a:p>
          <a:p>
            <a:pPr marL="457200" indent="-457200">
              <a:lnSpc>
                <a:spcPct val="150000"/>
              </a:lnSpc>
              <a:buSzPts val="2000"/>
              <a:buChar char="•"/>
            </a:pPr>
            <a:r>
              <a:rPr lang="en-US" sz="2000">
                <a:latin typeface="Calibri"/>
              </a:rPr>
              <a:t>Evolution of 2.0.1 to 3.0.0 [30 min]</a:t>
            </a:r>
            <a:endParaRPr lang="en-US">
              <a:latin typeface="Calibri"/>
            </a:endParaRPr>
          </a:p>
          <a:p>
            <a:pPr marL="457200" indent="-457200">
              <a:lnSpc>
                <a:spcPct val="150000"/>
              </a:lnSpc>
              <a:buSzPts val="2000"/>
              <a:buChar char="•"/>
            </a:pPr>
            <a:r>
              <a:rPr lang="en-US" sz="2000">
                <a:latin typeface="Calibri"/>
              </a:rPr>
              <a:t>Open discussion [30 min]</a:t>
            </a:r>
            <a:endParaRPr lang="en-US">
              <a:latin typeface="Calibri"/>
            </a:endParaRPr>
          </a:p>
          <a:p>
            <a:pPr>
              <a:lnSpc>
                <a:spcPct val="150000"/>
              </a:lnSpc>
              <a:buSzPts val="2000"/>
            </a:pPr>
            <a:r>
              <a:rPr lang="en-US" sz="2000" i="1">
                <a:latin typeface="Calibri"/>
              </a:rPr>
              <a:t>        — break 15 min —</a:t>
            </a:r>
            <a:endParaRPr lang="en-US">
              <a:latin typeface="Calibri"/>
            </a:endParaRPr>
          </a:p>
          <a:p>
            <a:pPr marL="457200" indent="-457200">
              <a:lnSpc>
                <a:spcPct val="150000"/>
              </a:lnSpc>
              <a:buSzPts val="2000"/>
              <a:buChar char="•"/>
            </a:pPr>
            <a:r>
              <a:rPr lang="en-US" sz="2000">
                <a:latin typeface="Calibri"/>
              </a:rPr>
              <a:t>Open discussion [30 min]</a:t>
            </a:r>
            <a:endParaRPr lang="en-US">
              <a:latin typeface="Calibri"/>
            </a:endParaRPr>
          </a:p>
          <a:p>
            <a:pPr marL="457200" indent="-457200">
              <a:lnSpc>
                <a:spcPct val="150000"/>
              </a:lnSpc>
              <a:buSzPts val="2000"/>
              <a:buChar char="•"/>
            </a:pPr>
            <a:r>
              <a:rPr lang="en-US" sz="2000">
                <a:latin typeface="Calibri"/>
              </a:rPr>
              <a:t>Closing</a:t>
            </a:r>
            <a:endParaRPr lang="en-US">
              <a:latin typeface="Calibri"/>
            </a:endParaRPr>
          </a:p>
          <a:p>
            <a:pPr lvl="1">
              <a:buSzPts val="2000"/>
            </a:pPr>
            <a:endParaRPr lang="en-US" sz="2000"/>
          </a:p>
          <a:p>
            <a:pPr marL="179705" indent="-179070">
              <a:lnSpc>
                <a:spcPct val="90000"/>
              </a:lnSpc>
              <a:spcBef>
                <a:spcPts val="1001"/>
              </a:spcBef>
              <a:buSzPts val="2000"/>
              <a:buFont typeface="Arial"/>
              <a:buChar char="•"/>
            </a:pPr>
            <a:endParaRPr lang="en-US" sz="2000" b="0" i="0" u="none" strike="noStrike" cap="none">
              <a:solidFill>
                <a:srgbClr val="000000"/>
              </a:solidFill>
              <a:latin typeface="Calibri"/>
              <a:ea typeface="Calibri"/>
              <a:cs typeface="Calibri"/>
            </a:endParaRPr>
          </a:p>
        </p:txBody>
      </p:sp>
    </p:spTree>
    <p:extLst>
      <p:ext uri="{BB962C8B-B14F-4D97-AF65-F5344CB8AC3E}">
        <p14:creationId xmlns:p14="http://schemas.microsoft.com/office/powerpoint/2010/main" val="9986864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
          <p:cNvSpPr txBox="1"/>
          <p:nvPr/>
        </p:nvSpPr>
        <p:spPr>
          <a:xfrm>
            <a:off x="847205" y="192140"/>
            <a:ext cx="10497600" cy="1325100"/>
          </a:xfrm>
          <a:prstGeom prst="rect">
            <a:avLst/>
          </a:prstGeom>
          <a:noFill/>
          <a:ln>
            <a:noFill/>
          </a:ln>
        </p:spPr>
        <p:txBody>
          <a:bodyPr spcFirstLastPara="1" wrap="square" lIns="0" tIns="45700" rIns="0" bIns="0" anchor="b" anchorCtr="0">
            <a:noAutofit/>
          </a:bodyPr>
          <a:lstStyle/>
          <a:p>
            <a:pPr>
              <a:lnSpc>
                <a:spcPct val="90000"/>
              </a:lnSpc>
            </a:pPr>
            <a:r>
              <a:rPr lang="en-US" sz="2800" b="1">
                <a:latin typeface="Calibri"/>
                <a:ea typeface="Calibri"/>
                <a:cs typeface="Calibri"/>
                <a:sym typeface="Calibri"/>
              </a:rPr>
              <a:t>Evolution of 2.0.1 to 3.0.0</a:t>
            </a:r>
            <a:endParaRPr lang="en-US"/>
          </a:p>
        </p:txBody>
      </p:sp>
      <p:sp>
        <p:nvSpPr>
          <p:cNvPr id="394" name="Google Shape;394;p3"/>
          <p:cNvSpPr txBox="1"/>
          <p:nvPr/>
        </p:nvSpPr>
        <p:spPr>
          <a:xfrm>
            <a:off x="883507" y="3202400"/>
            <a:ext cx="3480850" cy="461080"/>
          </a:xfrm>
          <a:prstGeom prst="rect">
            <a:avLst/>
          </a:prstGeom>
          <a:noFill/>
          <a:ln>
            <a:noFill/>
          </a:ln>
        </p:spPr>
        <p:txBody>
          <a:bodyPr spcFirstLastPara="1" wrap="square" lIns="0" tIns="45700" rIns="91425" bIns="45700" anchor="t" anchorCtr="0">
            <a:noAutofit/>
          </a:bodyPr>
          <a:lstStyle/>
          <a:p>
            <a:pPr marL="342900" indent="-342900">
              <a:buSzPts val="2000"/>
              <a:buChar char="•"/>
            </a:pPr>
            <a:r>
              <a:rPr lang="en-US" sz="2000">
                <a:latin typeface="Calibri"/>
              </a:rPr>
              <a:t>Roles hierarchy</a:t>
            </a:r>
            <a:endParaRPr lang="en-US"/>
          </a:p>
          <a:p>
            <a:pPr marL="457200" lvl="1" indent="-457200">
              <a:buSzPts val="2000"/>
              <a:buChar char="•"/>
            </a:pPr>
            <a:endParaRPr lang="en-US" sz="2000">
              <a:latin typeface="Calibri"/>
            </a:endParaRPr>
          </a:p>
          <a:p>
            <a:pPr lvl="1">
              <a:buSzPts val="2000"/>
            </a:pPr>
            <a:endParaRPr lang="en-US" sz="2000" b="0" i="0" u="none" strike="noStrike" cap="none">
              <a:solidFill>
                <a:srgbClr val="000000"/>
              </a:solidFill>
              <a:ea typeface="Calibri"/>
            </a:endParaRPr>
          </a:p>
          <a:p>
            <a:pPr marL="179705" indent="-179070">
              <a:lnSpc>
                <a:spcPct val="90000"/>
              </a:lnSpc>
              <a:spcBef>
                <a:spcPts val="1001"/>
              </a:spcBef>
              <a:buSzPts val="2000"/>
              <a:buFont typeface="Arial"/>
              <a:buChar char="•"/>
            </a:pPr>
            <a:endParaRPr lang="en-US" sz="2000">
              <a:latin typeface="Calibri"/>
              <a:ea typeface="Calibri"/>
              <a:cs typeface="Calibri"/>
            </a:endParaRPr>
          </a:p>
        </p:txBody>
      </p:sp>
      <p:pic>
        <p:nvPicPr>
          <p:cNvPr id="4" name="Picture 4" descr="Diagram&#10;&#10;Description automatically generated">
            <a:extLst>
              <a:ext uri="{FF2B5EF4-FFF2-40B4-BE49-F238E27FC236}">
                <a16:creationId xmlns:a16="http://schemas.microsoft.com/office/drawing/2014/main" id="{A6E80BB0-9EBF-9CA0-8A2D-9AC6A537E0D3}"/>
              </a:ext>
            </a:extLst>
          </p:cNvPr>
          <p:cNvPicPr>
            <a:picLocks noChangeAspect="1"/>
          </p:cNvPicPr>
          <p:nvPr/>
        </p:nvPicPr>
        <p:blipFill>
          <a:blip r:embed="rId3"/>
          <a:stretch>
            <a:fillRect/>
          </a:stretch>
        </p:blipFill>
        <p:spPr>
          <a:xfrm>
            <a:off x="4831862" y="839046"/>
            <a:ext cx="7061199" cy="5189676"/>
          </a:xfrm>
          <a:prstGeom prst="rect">
            <a:avLst/>
          </a:prstGeom>
        </p:spPr>
      </p:pic>
    </p:spTree>
    <p:extLst>
      <p:ext uri="{BB962C8B-B14F-4D97-AF65-F5344CB8AC3E}">
        <p14:creationId xmlns:p14="http://schemas.microsoft.com/office/powerpoint/2010/main" val="16993606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
          <p:cNvSpPr txBox="1"/>
          <p:nvPr/>
        </p:nvSpPr>
        <p:spPr>
          <a:xfrm>
            <a:off x="847205" y="192140"/>
            <a:ext cx="10497600" cy="1325100"/>
          </a:xfrm>
          <a:prstGeom prst="rect">
            <a:avLst/>
          </a:prstGeom>
          <a:noFill/>
          <a:ln>
            <a:noFill/>
          </a:ln>
        </p:spPr>
        <p:txBody>
          <a:bodyPr spcFirstLastPara="1" wrap="square" lIns="0" tIns="45700" rIns="0" bIns="0" anchor="b" anchorCtr="0">
            <a:noAutofit/>
          </a:bodyPr>
          <a:lstStyle/>
          <a:p>
            <a:pPr>
              <a:lnSpc>
                <a:spcPct val="90000"/>
              </a:lnSpc>
            </a:pPr>
            <a:r>
              <a:rPr lang="en-US" sz="2800" b="1">
                <a:latin typeface="Calibri"/>
                <a:cs typeface="Calibri"/>
                <a:sym typeface="Calibri"/>
              </a:rPr>
              <a:t>Evolution of 2.0.1 to 3.0.0</a:t>
            </a:r>
            <a:endParaRPr lang="en-US"/>
          </a:p>
        </p:txBody>
      </p:sp>
      <p:sp>
        <p:nvSpPr>
          <p:cNvPr id="394" name="Google Shape;394;p3"/>
          <p:cNvSpPr txBox="1"/>
          <p:nvPr/>
        </p:nvSpPr>
        <p:spPr>
          <a:xfrm>
            <a:off x="846940" y="1508034"/>
            <a:ext cx="10497600" cy="357118"/>
          </a:xfrm>
          <a:prstGeom prst="rect">
            <a:avLst/>
          </a:prstGeom>
          <a:noFill/>
          <a:ln>
            <a:noFill/>
          </a:ln>
        </p:spPr>
        <p:txBody>
          <a:bodyPr spcFirstLastPara="1" wrap="square" lIns="0" tIns="45700" rIns="91425" bIns="45700" anchor="t" anchorCtr="0">
            <a:noAutofit/>
          </a:bodyPr>
          <a:lstStyle/>
          <a:p>
            <a:pPr marL="342900" indent="-342900">
              <a:buSzPts val="2000"/>
              <a:buChar char="•"/>
            </a:pPr>
            <a:r>
              <a:rPr lang="en-US" sz="2000">
                <a:latin typeface="Calibri"/>
              </a:rPr>
              <a:t>Monetary values in competition phase</a:t>
            </a:r>
            <a:endParaRPr lang="en-US">
              <a:latin typeface="Calibri"/>
            </a:endParaRPr>
          </a:p>
          <a:p>
            <a:pPr>
              <a:buSzPts val="2000"/>
            </a:pPr>
            <a:endParaRPr lang="en-US" sz="2000">
              <a:latin typeface="Calibri"/>
            </a:endParaRPr>
          </a:p>
          <a:p>
            <a:pPr marL="457200" lvl="1" indent="-457200">
              <a:buSzPts val="2000"/>
              <a:buChar char="•"/>
            </a:pPr>
            <a:endParaRPr lang="en-US" sz="2000">
              <a:latin typeface="Calibri"/>
            </a:endParaRPr>
          </a:p>
          <a:p>
            <a:pPr lvl="1">
              <a:buSzPts val="2000"/>
            </a:pPr>
            <a:endParaRPr lang="en-US" sz="2000"/>
          </a:p>
          <a:p>
            <a:pPr marL="179705" indent="-179070">
              <a:lnSpc>
                <a:spcPct val="90000"/>
              </a:lnSpc>
              <a:spcBef>
                <a:spcPts val="1001"/>
              </a:spcBef>
              <a:buSzPts val="2000"/>
              <a:buFont typeface="Arial"/>
              <a:buChar char="•"/>
            </a:pPr>
            <a:endParaRPr lang="en-US" sz="2000" b="0" i="0" u="none" strike="noStrike" cap="none">
              <a:solidFill>
                <a:srgbClr val="000000"/>
              </a:solidFill>
              <a:latin typeface="Calibri"/>
              <a:ea typeface="Calibri"/>
              <a:cs typeface="Calibri"/>
            </a:endParaRPr>
          </a:p>
        </p:txBody>
      </p:sp>
      <p:pic>
        <p:nvPicPr>
          <p:cNvPr id="2" name="Picture 2" descr="Diagram&#10;&#10;Description automatically generated">
            <a:extLst>
              <a:ext uri="{FF2B5EF4-FFF2-40B4-BE49-F238E27FC236}">
                <a16:creationId xmlns:a16="http://schemas.microsoft.com/office/drawing/2014/main" id="{55ECF225-8FAA-D961-CF5D-EF32E3ED6D83}"/>
              </a:ext>
            </a:extLst>
          </p:cNvPr>
          <p:cNvPicPr>
            <a:picLocks noChangeAspect="1"/>
          </p:cNvPicPr>
          <p:nvPr/>
        </p:nvPicPr>
        <p:blipFill>
          <a:blip r:embed="rId3"/>
          <a:stretch>
            <a:fillRect/>
          </a:stretch>
        </p:blipFill>
        <p:spPr>
          <a:xfrm>
            <a:off x="1729780" y="1874055"/>
            <a:ext cx="8668473" cy="4479804"/>
          </a:xfrm>
          <a:prstGeom prst="rect">
            <a:avLst/>
          </a:prstGeom>
        </p:spPr>
      </p:pic>
    </p:spTree>
    <p:extLst>
      <p:ext uri="{BB962C8B-B14F-4D97-AF65-F5344CB8AC3E}">
        <p14:creationId xmlns:p14="http://schemas.microsoft.com/office/powerpoint/2010/main" val="17607402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
          <p:cNvSpPr txBox="1"/>
          <p:nvPr/>
        </p:nvSpPr>
        <p:spPr>
          <a:xfrm>
            <a:off x="847205" y="192140"/>
            <a:ext cx="10497600" cy="1325100"/>
          </a:xfrm>
          <a:prstGeom prst="rect">
            <a:avLst/>
          </a:prstGeom>
          <a:noFill/>
          <a:ln>
            <a:noFill/>
          </a:ln>
        </p:spPr>
        <p:txBody>
          <a:bodyPr spcFirstLastPara="1" wrap="square" lIns="0" tIns="45700" rIns="0" bIns="0" anchor="b" anchorCtr="0">
            <a:noAutofit/>
          </a:bodyPr>
          <a:lstStyle/>
          <a:p>
            <a:pPr>
              <a:lnSpc>
                <a:spcPct val="90000"/>
              </a:lnSpc>
            </a:pPr>
            <a:r>
              <a:rPr lang="en-US" sz="2800" b="1">
                <a:latin typeface="Calibri"/>
                <a:cs typeface="Calibri"/>
                <a:sym typeface="Calibri"/>
              </a:rPr>
              <a:t>Evolution of 2.0.1 to 3.0.0</a:t>
            </a:r>
            <a:endParaRPr lang="en-US"/>
          </a:p>
        </p:txBody>
      </p:sp>
      <p:sp>
        <p:nvSpPr>
          <p:cNvPr id="394" name="Google Shape;394;p3"/>
          <p:cNvSpPr txBox="1"/>
          <p:nvPr/>
        </p:nvSpPr>
        <p:spPr>
          <a:xfrm>
            <a:off x="763306" y="3245766"/>
            <a:ext cx="4355137" cy="357118"/>
          </a:xfrm>
          <a:prstGeom prst="rect">
            <a:avLst/>
          </a:prstGeom>
          <a:noFill/>
          <a:ln>
            <a:noFill/>
          </a:ln>
        </p:spPr>
        <p:txBody>
          <a:bodyPr spcFirstLastPara="1" wrap="square" lIns="0" tIns="45700" rIns="91425" bIns="45700" anchor="t" anchorCtr="0">
            <a:noAutofit/>
          </a:bodyPr>
          <a:lstStyle/>
          <a:p>
            <a:pPr marL="342900" indent="-342900">
              <a:buSzPts val="2000"/>
              <a:buChar char="•"/>
            </a:pPr>
            <a:r>
              <a:rPr lang="en-US" sz="2000">
                <a:latin typeface="Calibri"/>
              </a:rPr>
              <a:t>Monetary values in submission phase</a:t>
            </a:r>
            <a:endParaRPr lang="en-US">
              <a:latin typeface="Calibri"/>
            </a:endParaRPr>
          </a:p>
          <a:p>
            <a:pPr>
              <a:buSzPts val="2000"/>
            </a:pPr>
            <a:endParaRPr lang="en-US" sz="2000">
              <a:latin typeface="Calibri"/>
            </a:endParaRPr>
          </a:p>
          <a:p>
            <a:pPr marL="457200" lvl="1" indent="-457200">
              <a:buSzPts val="2000"/>
              <a:buChar char="•"/>
            </a:pPr>
            <a:endParaRPr lang="en-US" sz="2000">
              <a:latin typeface="Calibri"/>
            </a:endParaRPr>
          </a:p>
          <a:p>
            <a:pPr lvl="1">
              <a:buSzPts val="2000"/>
            </a:pPr>
            <a:endParaRPr lang="en-US" sz="2000"/>
          </a:p>
          <a:p>
            <a:pPr marL="179705" indent="-179070">
              <a:lnSpc>
                <a:spcPct val="90000"/>
              </a:lnSpc>
              <a:spcBef>
                <a:spcPts val="1001"/>
              </a:spcBef>
              <a:buSzPts val="2000"/>
              <a:buFont typeface="Arial"/>
              <a:buChar char="•"/>
            </a:pPr>
            <a:endParaRPr lang="en-US" sz="2000" b="0" i="0" u="none" strike="noStrike" cap="none">
              <a:solidFill>
                <a:srgbClr val="000000"/>
              </a:solidFill>
              <a:latin typeface="Calibri"/>
              <a:ea typeface="Calibri"/>
              <a:cs typeface="Calibri"/>
            </a:endParaRPr>
          </a:p>
        </p:txBody>
      </p:sp>
      <p:pic>
        <p:nvPicPr>
          <p:cNvPr id="3" name="Picture 3" descr="Diagram&#10;&#10;Description automatically generated">
            <a:extLst>
              <a:ext uri="{FF2B5EF4-FFF2-40B4-BE49-F238E27FC236}">
                <a16:creationId xmlns:a16="http://schemas.microsoft.com/office/drawing/2014/main" id="{E8AA3F23-48EB-7AD2-42E9-DFAC8BF50C30}"/>
              </a:ext>
            </a:extLst>
          </p:cNvPr>
          <p:cNvPicPr>
            <a:picLocks noChangeAspect="1"/>
          </p:cNvPicPr>
          <p:nvPr/>
        </p:nvPicPr>
        <p:blipFill>
          <a:blip r:embed="rId3"/>
          <a:stretch>
            <a:fillRect/>
          </a:stretch>
        </p:blipFill>
        <p:spPr>
          <a:xfrm>
            <a:off x="5096540" y="889709"/>
            <a:ext cx="6819878" cy="4807145"/>
          </a:xfrm>
          <a:prstGeom prst="rect">
            <a:avLst/>
          </a:prstGeom>
        </p:spPr>
      </p:pic>
    </p:spTree>
    <p:extLst>
      <p:ext uri="{BB962C8B-B14F-4D97-AF65-F5344CB8AC3E}">
        <p14:creationId xmlns:p14="http://schemas.microsoft.com/office/powerpoint/2010/main" val="20960411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
          <p:cNvSpPr txBox="1"/>
          <p:nvPr/>
        </p:nvSpPr>
        <p:spPr>
          <a:xfrm>
            <a:off x="847205" y="192140"/>
            <a:ext cx="10497600" cy="1325100"/>
          </a:xfrm>
          <a:prstGeom prst="rect">
            <a:avLst/>
          </a:prstGeom>
          <a:noFill/>
          <a:ln>
            <a:noFill/>
          </a:ln>
        </p:spPr>
        <p:txBody>
          <a:bodyPr spcFirstLastPara="1" wrap="square" lIns="0" tIns="45700" rIns="0" bIns="0" anchor="b" anchorCtr="0">
            <a:noAutofit/>
          </a:bodyPr>
          <a:lstStyle/>
          <a:p>
            <a:pPr>
              <a:lnSpc>
                <a:spcPct val="90000"/>
              </a:lnSpc>
            </a:pPr>
            <a:r>
              <a:rPr lang="en-US" sz="2800" b="1">
                <a:latin typeface="Calibri"/>
                <a:cs typeface="Calibri"/>
                <a:sym typeface="Calibri"/>
              </a:rPr>
              <a:t>Evolution of 2.0.1 to 3.0.0</a:t>
            </a:r>
            <a:endParaRPr lang="en-US"/>
          </a:p>
        </p:txBody>
      </p:sp>
      <p:sp>
        <p:nvSpPr>
          <p:cNvPr id="394" name="Google Shape;394;p3"/>
          <p:cNvSpPr txBox="1"/>
          <p:nvPr/>
        </p:nvSpPr>
        <p:spPr>
          <a:xfrm>
            <a:off x="846940" y="1508034"/>
            <a:ext cx="10497600" cy="357118"/>
          </a:xfrm>
          <a:prstGeom prst="rect">
            <a:avLst/>
          </a:prstGeom>
          <a:noFill/>
          <a:ln>
            <a:noFill/>
          </a:ln>
        </p:spPr>
        <p:txBody>
          <a:bodyPr spcFirstLastPara="1" wrap="square" lIns="0" tIns="45700" rIns="91425" bIns="45700" anchor="t" anchorCtr="0">
            <a:noAutofit/>
          </a:bodyPr>
          <a:lstStyle/>
          <a:p>
            <a:pPr marL="342900" indent="-342900">
              <a:buSzPts val="2000"/>
              <a:buChar char="•"/>
            </a:pPr>
            <a:r>
              <a:rPr lang="en-US" sz="2000">
                <a:latin typeface="Calibri"/>
              </a:rPr>
              <a:t>Monetary values in award phase</a:t>
            </a:r>
            <a:endParaRPr lang="en-US">
              <a:latin typeface="Calibri"/>
            </a:endParaRPr>
          </a:p>
          <a:p>
            <a:pPr>
              <a:buSzPts val="2000"/>
            </a:pPr>
            <a:endParaRPr lang="en-US" sz="2000">
              <a:latin typeface="Calibri"/>
            </a:endParaRPr>
          </a:p>
          <a:p>
            <a:pPr marL="457200" lvl="1" indent="-457200">
              <a:buSzPts val="2000"/>
              <a:buChar char="•"/>
            </a:pPr>
            <a:endParaRPr lang="en-US" sz="2000">
              <a:latin typeface="Calibri"/>
            </a:endParaRPr>
          </a:p>
          <a:p>
            <a:pPr lvl="1">
              <a:buSzPts val="2000"/>
            </a:pPr>
            <a:endParaRPr lang="en-US" sz="2000"/>
          </a:p>
          <a:p>
            <a:pPr marL="179705" indent="-179070">
              <a:lnSpc>
                <a:spcPct val="90000"/>
              </a:lnSpc>
              <a:spcBef>
                <a:spcPts val="1001"/>
              </a:spcBef>
              <a:buSzPts val="2000"/>
              <a:buFont typeface="Arial"/>
              <a:buChar char="•"/>
            </a:pPr>
            <a:endParaRPr lang="en-US" sz="2000" b="0" i="0" u="none" strike="noStrike" cap="none">
              <a:solidFill>
                <a:srgbClr val="000000"/>
              </a:solidFill>
              <a:latin typeface="Calibri"/>
              <a:ea typeface="Calibri"/>
              <a:cs typeface="Calibri"/>
            </a:endParaRPr>
          </a:p>
        </p:txBody>
      </p:sp>
      <p:pic>
        <p:nvPicPr>
          <p:cNvPr id="2" name="Picture 3" descr="Diagram&#10;&#10;Description automatically generated">
            <a:extLst>
              <a:ext uri="{FF2B5EF4-FFF2-40B4-BE49-F238E27FC236}">
                <a16:creationId xmlns:a16="http://schemas.microsoft.com/office/drawing/2014/main" id="{9644596E-EAE1-B001-59D4-C3D1B98153B2}"/>
              </a:ext>
            </a:extLst>
          </p:cNvPr>
          <p:cNvPicPr>
            <a:picLocks noChangeAspect="1"/>
          </p:cNvPicPr>
          <p:nvPr/>
        </p:nvPicPr>
        <p:blipFill>
          <a:blip r:embed="rId3"/>
          <a:stretch>
            <a:fillRect/>
          </a:stretch>
        </p:blipFill>
        <p:spPr>
          <a:xfrm>
            <a:off x="1248937" y="1814929"/>
            <a:ext cx="9694125" cy="4510532"/>
          </a:xfrm>
          <a:prstGeom prst="rect">
            <a:avLst/>
          </a:prstGeom>
        </p:spPr>
      </p:pic>
    </p:spTree>
    <p:extLst>
      <p:ext uri="{BB962C8B-B14F-4D97-AF65-F5344CB8AC3E}">
        <p14:creationId xmlns:p14="http://schemas.microsoft.com/office/powerpoint/2010/main" val="37123002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
          <p:cNvSpPr txBox="1"/>
          <p:nvPr/>
        </p:nvSpPr>
        <p:spPr>
          <a:xfrm>
            <a:off x="847205" y="192140"/>
            <a:ext cx="10497600" cy="1325100"/>
          </a:xfrm>
          <a:prstGeom prst="rect">
            <a:avLst/>
          </a:prstGeom>
          <a:noFill/>
          <a:ln>
            <a:noFill/>
          </a:ln>
        </p:spPr>
        <p:txBody>
          <a:bodyPr spcFirstLastPara="1" wrap="square" lIns="0" tIns="45700" rIns="0" bIns="0" anchor="b" anchorCtr="0">
            <a:noAutofit/>
          </a:bodyPr>
          <a:lstStyle/>
          <a:p>
            <a:pPr>
              <a:lnSpc>
                <a:spcPct val="90000"/>
              </a:lnSpc>
            </a:pPr>
            <a:r>
              <a:rPr lang="en-US" sz="2800" b="1">
                <a:latin typeface="Calibri"/>
                <a:cs typeface="Calibri"/>
                <a:sym typeface="Calibri"/>
              </a:rPr>
              <a:t>Evolution of 2.0.1 to 3.0.0</a:t>
            </a:r>
            <a:endParaRPr lang="en-US"/>
          </a:p>
        </p:txBody>
      </p:sp>
      <p:sp>
        <p:nvSpPr>
          <p:cNvPr id="394" name="Google Shape;394;p3"/>
          <p:cNvSpPr txBox="1"/>
          <p:nvPr/>
        </p:nvSpPr>
        <p:spPr>
          <a:xfrm>
            <a:off x="763306" y="3245766"/>
            <a:ext cx="4680381" cy="357118"/>
          </a:xfrm>
          <a:prstGeom prst="rect">
            <a:avLst/>
          </a:prstGeom>
          <a:noFill/>
          <a:ln>
            <a:noFill/>
          </a:ln>
        </p:spPr>
        <p:txBody>
          <a:bodyPr spcFirstLastPara="1" wrap="square" lIns="0" tIns="45700" rIns="91425" bIns="45700" anchor="t" anchorCtr="0">
            <a:noAutofit/>
          </a:bodyPr>
          <a:lstStyle/>
          <a:p>
            <a:pPr marL="342900" indent="-342900">
              <a:buSzPts val="2000"/>
              <a:buChar char="•"/>
            </a:pPr>
            <a:r>
              <a:rPr lang="en-US" sz="2000">
                <a:latin typeface="Calibri"/>
              </a:rPr>
              <a:t>Monetary values in completion phase</a:t>
            </a:r>
            <a:endParaRPr lang="en-US">
              <a:latin typeface="Calibri"/>
            </a:endParaRPr>
          </a:p>
          <a:p>
            <a:pPr>
              <a:buSzPts val="2000"/>
            </a:pPr>
            <a:endParaRPr lang="en-US" sz="2000">
              <a:latin typeface="Calibri"/>
            </a:endParaRPr>
          </a:p>
          <a:p>
            <a:pPr marL="457200" lvl="1" indent="-457200">
              <a:buSzPts val="2000"/>
              <a:buChar char="•"/>
            </a:pPr>
            <a:endParaRPr lang="en-US" sz="2000">
              <a:latin typeface="Calibri"/>
            </a:endParaRPr>
          </a:p>
          <a:p>
            <a:pPr lvl="1">
              <a:buSzPts val="2000"/>
            </a:pPr>
            <a:endParaRPr lang="en-US" sz="2000"/>
          </a:p>
          <a:p>
            <a:pPr marL="179705" indent="-179070">
              <a:lnSpc>
                <a:spcPct val="90000"/>
              </a:lnSpc>
              <a:spcBef>
                <a:spcPts val="1001"/>
              </a:spcBef>
              <a:buSzPts val="2000"/>
              <a:buFont typeface="Arial"/>
              <a:buChar char="•"/>
            </a:pPr>
            <a:endParaRPr lang="en-US" sz="2000" b="0" i="0" u="none" strike="noStrike" cap="none">
              <a:solidFill>
                <a:srgbClr val="000000"/>
              </a:solidFill>
              <a:latin typeface="Calibri"/>
              <a:ea typeface="Calibri"/>
              <a:cs typeface="Calibri"/>
            </a:endParaRPr>
          </a:p>
        </p:txBody>
      </p:sp>
      <p:pic>
        <p:nvPicPr>
          <p:cNvPr id="3" name="Picture 3" descr="Diagram&#10;&#10;Description automatically generated">
            <a:extLst>
              <a:ext uri="{FF2B5EF4-FFF2-40B4-BE49-F238E27FC236}">
                <a16:creationId xmlns:a16="http://schemas.microsoft.com/office/drawing/2014/main" id="{6BC107CA-E760-6E22-050E-0771E7D7A9B8}"/>
              </a:ext>
            </a:extLst>
          </p:cNvPr>
          <p:cNvPicPr>
            <a:picLocks noChangeAspect="1"/>
          </p:cNvPicPr>
          <p:nvPr/>
        </p:nvPicPr>
        <p:blipFill>
          <a:blip r:embed="rId3"/>
          <a:stretch>
            <a:fillRect/>
          </a:stretch>
        </p:blipFill>
        <p:spPr>
          <a:xfrm>
            <a:off x="5449229" y="282515"/>
            <a:ext cx="6376638" cy="5911968"/>
          </a:xfrm>
          <a:prstGeom prst="rect">
            <a:avLst/>
          </a:prstGeom>
        </p:spPr>
      </p:pic>
    </p:spTree>
    <p:extLst>
      <p:ext uri="{BB962C8B-B14F-4D97-AF65-F5344CB8AC3E}">
        <p14:creationId xmlns:p14="http://schemas.microsoft.com/office/powerpoint/2010/main" val="19690244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21560-3C44-60E4-CBF9-BFA3A6007889}"/>
              </a:ext>
            </a:extLst>
          </p:cNvPr>
          <p:cNvSpPr>
            <a:spLocks noGrp="1"/>
          </p:cNvSpPr>
          <p:nvPr>
            <p:ph type="title"/>
          </p:nvPr>
        </p:nvSpPr>
        <p:spPr>
          <a:xfrm>
            <a:off x="1470464" y="2237908"/>
            <a:ext cx="9143640" cy="2387160"/>
          </a:xfrm>
        </p:spPr>
        <p:txBody>
          <a:bodyPr spcFirstLastPara="1" wrap="square" lIns="0" tIns="0" rIns="0" bIns="0" anchor="ctr" anchorCtr="0">
            <a:noAutofit/>
          </a:bodyPr>
          <a:lstStyle/>
          <a:p>
            <a:pPr algn="ctr"/>
            <a:r>
              <a:rPr lang="en-US" sz="2800" b="1">
                <a:latin typeface="Calibri"/>
              </a:rPr>
              <a:t>Open discussion</a:t>
            </a:r>
            <a:endParaRPr lang="en-US" b="1">
              <a:latin typeface="Calibri"/>
            </a:endParaRPr>
          </a:p>
        </p:txBody>
      </p:sp>
    </p:spTree>
    <p:extLst>
      <p:ext uri="{BB962C8B-B14F-4D97-AF65-F5344CB8AC3E}">
        <p14:creationId xmlns:p14="http://schemas.microsoft.com/office/powerpoint/2010/main" val="28217588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
          <p:cNvSpPr txBox="1"/>
          <p:nvPr/>
        </p:nvSpPr>
        <p:spPr>
          <a:xfrm>
            <a:off x="847205" y="192140"/>
            <a:ext cx="10497600" cy="1325100"/>
          </a:xfrm>
          <a:prstGeom prst="rect">
            <a:avLst/>
          </a:prstGeom>
          <a:noFill/>
          <a:ln>
            <a:noFill/>
          </a:ln>
        </p:spPr>
        <p:txBody>
          <a:bodyPr spcFirstLastPara="1" wrap="square" lIns="0" tIns="45700" rIns="0" bIns="0" anchor="b" anchorCtr="0">
            <a:noAutofit/>
          </a:bodyPr>
          <a:lstStyle/>
          <a:p>
            <a:pPr>
              <a:lnSpc>
                <a:spcPct val="90000"/>
              </a:lnSpc>
            </a:pPr>
            <a:r>
              <a:rPr lang="en-US" sz="2800" b="1">
                <a:latin typeface="Calibri"/>
                <a:cs typeface="Calibri"/>
              </a:rPr>
              <a:t>Meeting schedule</a:t>
            </a:r>
          </a:p>
        </p:txBody>
      </p:sp>
      <p:sp>
        <p:nvSpPr>
          <p:cNvPr id="394" name="Google Shape;394;p3"/>
          <p:cNvSpPr txBox="1"/>
          <p:nvPr/>
        </p:nvSpPr>
        <p:spPr>
          <a:xfrm>
            <a:off x="838080" y="1805400"/>
            <a:ext cx="10497600" cy="4220280"/>
          </a:xfrm>
          <a:prstGeom prst="rect">
            <a:avLst/>
          </a:prstGeom>
          <a:noFill/>
          <a:ln>
            <a:noFill/>
          </a:ln>
        </p:spPr>
        <p:txBody>
          <a:bodyPr spcFirstLastPara="1" wrap="square" lIns="0" tIns="45700" rIns="91425" bIns="45700" anchor="t" anchorCtr="0">
            <a:noAutofit/>
          </a:bodyPr>
          <a:lstStyle/>
          <a:p>
            <a:pPr marL="342900" indent="-342900">
              <a:buSzPts val="2000"/>
              <a:buFont typeface="Arial,Sans-Serif"/>
              <a:buChar char="•"/>
            </a:pPr>
            <a:r>
              <a:rPr lang="en-US" sz="2000">
                <a:latin typeface="Calibri"/>
              </a:rPr>
              <a:t>Regular </a:t>
            </a:r>
            <a:r>
              <a:rPr lang="en-US" sz="2000" err="1">
                <a:latin typeface="Calibri"/>
              </a:rPr>
              <a:t>ePO</a:t>
            </a:r>
            <a:r>
              <a:rPr lang="en-US" sz="2000">
                <a:latin typeface="Calibri"/>
              </a:rPr>
              <a:t> Working Group meetings: </a:t>
            </a:r>
            <a:endParaRPr lang="en-US"/>
          </a:p>
          <a:p>
            <a:pPr lvl="1">
              <a:buSzPts val="2000"/>
            </a:pPr>
            <a:r>
              <a:rPr lang="en-US" sz="2000">
                <a:latin typeface="Calibri"/>
                <a:ea typeface="Calibri"/>
              </a:rPr>
              <a:t>      - every Tuesday from 14:30 to 16:30 (EET)</a:t>
            </a:r>
            <a:endParaRPr lang="en-US" sz="2000" b="0" i="0" u="none" strike="noStrike" cap="none">
              <a:solidFill>
                <a:srgbClr val="000000"/>
              </a:solidFill>
              <a:latin typeface="Calibri"/>
              <a:ea typeface="Calibri"/>
            </a:endParaRPr>
          </a:p>
          <a:p>
            <a:pPr lvl="1">
              <a:buSzPts val="2000"/>
            </a:pPr>
            <a:r>
              <a:rPr lang="en-US" sz="2000">
                <a:latin typeface="Calibri"/>
                <a:ea typeface="Calibri"/>
              </a:rPr>
              <a:t>      </a:t>
            </a:r>
            <a:r>
              <a:rPr lang="en-US" sz="2000">
                <a:latin typeface="Calibri"/>
                <a:ea typeface="Calibri"/>
                <a:cs typeface="Calibri"/>
              </a:rPr>
              <a:t>- </a:t>
            </a:r>
            <a:r>
              <a:rPr lang="en-US" sz="2000">
                <a:latin typeface="Calibri"/>
                <a:ea typeface="Calibri"/>
                <a:cs typeface="Calibri"/>
                <a:hlinkClick r:id="rId3"/>
              </a:rPr>
              <a:t>meeting link</a:t>
            </a:r>
            <a:endParaRPr lang="en-US" sz="2000">
              <a:latin typeface="Calibri"/>
              <a:ea typeface="Calibri"/>
            </a:endParaRPr>
          </a:p>
          <a:p>
            <a:pPr lvl="1">
              <a:buSzPts val="2000"/>
            </a:pPr>
            <a:endParaRPr lang="en-US" sz="2000">
              <a:latin typeface="Calibri"/>
              <a:ea typeface="Calibri"/>
              <a:cs typeface="Calibri"/>
            </a:endParaRPr>
          </a:p>
          <a:p>
            <a:pPr marL="342900" lvl="1" indent="-342900">
              <a:buSzPts val="2000"/>
              <a:buChar char="•"/>
            </a:pPr>
            <a:r>
              <a:rPr lang="en-US" sz="2000">
                <a:latin typeface="Calibri"/>
                <a:ea typeface="Calibri"/>
              </a:rPr>
              <a:t>Specific </a:t>
            </a:r>
            <a:r>
              <a:rPr lang="en-US" sz="2000" err="1">
                <a:latin typeface="Calibri"/>
                <a:ea typeface="Calibri"/>
              </a:rPr>
              <a:t>ePO</a:t>
            </a:r>
            <a:r>
              <a:rPr lang="en-US" sz="2000">
                <a:latin typeface="Calibri"/>
                <a:ea typeface="Calibri"/>
              </a:rPr>
              <a:t> Working Group meetings:</a:t>
            </a:r>
          </a:p>
          <a:p>
            <a:pPr lvl="1">
              <a:buSzPts val="2000"/>
            </a:pPr>
            <a:r>
              <a:rPr lang="en-US" sz="2000">
                <a:latin typeface="Calibri"/>
                <a:ea typeface="Calibri"/>
              </a:rPr>
              <a:t>      - every other Thursday from 14:30 to 16:30 (EET)</a:t>
            </a:r>
          </a:p>
          <a:p>
            <a:pPr lvl="1">
              <a:buSzPts val="2000"/>
            </a:pPr>
            <a:r>
              <a:rPr lang="en-US" sz="2000">
                <a:latin typeface="Calibri"/>
                <a:ea typeface="Calibri"/>
              </a:rPr>
              <a:t>      - </a:t>
            </a:r>
            <a:r>
              <a:rPr lang="en-US" sz="2000">
                <a:latin typeface="Calibri"/>
                <a:ea typeface="Calibri"/>
                <a:hlinkClick r:id="rId4"/>
              </a:rPr>
              <a:t>meeting link</a:t>
            </a:r>
          </a:p>
          <a:p>
            <a:pPr lvl="1">
              <a:buSzPts val="2000"/>
            </a:pPr>
            <a:endParaRPr lang="en-US" sz="2000">
              <a:latin typeface="Calibri"/>
              <a:ea typeface="Calibri"/>
            </a:endParaRPr>
          </a:p>
          <a:p>
            <a:pPr marL="342900" lvl="1" indent="-342900">
              <a:buSzPts val="2000"/>
              <a:buChar char="•"/>
            </a:pPr>
            <a:r>
              <a:rPr lang="en-US" sz="2000">
                <a:latin typeface="Calibri"/>
                <a:ea typeface="Calibri"/>
              </a:rPr>
              <a:t>Face to face meeting:</a:t>
            </a:r>
          </a:p>
          <a:p>
            <a:pPr lvl="1">
              <a:buSzPts val="2000"/>
            </a:pPr>
            <a:r>
              <a:rPr lang="en-US" sz="2000">
                <a:latin typeface="Calibri"/>
                <a:ea typeface="Calibri"/>
              </a:rPr>
              <a:t>      - foreseen at the end of 2022</a:t>
            </a:r>
          </a:p>
          <a:p>
            <a:pPr lvl="1">
              <a:buSzPts val="2000"/>
            </a:pPr>
            <a:endParaRPr lang="en-US" sz="2000">
              <a:ea typeface="Calibri"/>
            </a:endParaRPr>
          </a:p>
          <a:p>
            <a:pPr marL="179705" indent="-179070">
              <a:lnSpc>
                <a:spcPct val="90000"/>
              </a:lnSpc>
              <a:spcBef>
                <a:spcPts val="1001"/>
              </a:spcBef>
              <a:buSzPts val="2000"/>
              <a:buChar char="•"/>
            </a:pPr>
            <a:endParaRPr lang="en-US" sz="2000">
              <a:latin typeface="Calibri"/>
              <a:ea typeface="Calibri"/>
              <a:cs typeface="Calibri"/>
            </a:endParaRPr>
          </a:p>
        </p:txBody>
      </p:sp>
    </p:spTree>
    <p:extLst>
      <p:ext uri="{BB962C8B-B14F-4D97-AF65-F5344CB8AC3E}">
        <p14:creationId xmlns:p14="http://schemas.microsoft.com/office/powerpoint/2010/main" val="41376958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
          <p:cNvSpPr txBox="1"/>
          <p:nvPr/>
        </p:nvSpPr>
        <p:spPr>
          <a:xfrm>
            <a:off x="847205" y="192140"/>
            <a:ext cx="10497600" cy="1325100"/>
          </a:xfrm>
          <a:prstGeom prst="rect">
            <a:avLst/>
          </a:prstGeom>
          <a:noFill/>
          <a:ln>
            <a:noFill/>
          </a:ln>
        </p:spPr>
        <p:txBody>
          <a:bodyPr spcFirstLastPara="1" wrap="square" lIns="0" tIns="45700" rIns="0" bIns="0" anchor="b" anchorCtr="0">
            <a:noAutofit/>
          </a:bodyPr>
          <a:lstStyle/>
          <a:p>
            <a:pPr>
              <a:lnSpc>
                <a:spcPct val="90000"/>
              </a:lnSpc>
            </a:pPr>
            <a:r>
              <a:rPr lang="en-US" sz="2800" b="1">
                <a:latin typeface="Calibri"/>
                <a:cs typeface="Calibri"/>
              </a:rPr>
              <a:t>Feedback and questions</a:t>
            </a:r>
            <a:endParaRPr lang="en-US"/>
          </a:p>
        </p:txBody>
      </p:sp>
      <p:sp>
        <p:nvSpPr>
          <p:cNvPr id="394" name="Google Shape;394;p3"/>
          <p:cNvSpPr txBox="1"/>
          <p:nvPr/>
        </p:nvSpPr>
        <p:spPr>
          <a:xfrm>
            <a:off x="838080" y="1805400"/>
            <a:ext cx="10497600" cy="4220280"/>
          </a:xfrm>
          <a:prstGeom prst="rect">
            <a:avLst/>
          </a:prstGeom>
          <a:noFill/>
          <a:ln>
            <a:noFill/>
          </a:ln>
        </p:spPr>
        <p:txBody>
          <a:bodyPr spcFirstLastPara="1" wrap="square" lIns="0" tIns="45700" rIns="91425" bIns="45700" anchor="t" anchorCtr="0">
            <a:noAutofit/>
          </a:bodyPr>
          <a:lstStyle/>
          <a:p>
            <a:pPr>
              <a:buSzPts val="2000"/>
            </a:pPr>
            <a:r>
              <a:rPr lang="en-US" sz="2000">
                <a:ea typeface="Calibri"/>
              </a:rPr>
              <a:t>Looking forward to hearing from you.</a:t>
            </a:r>
            <a:endParaRPr lang="en-US"/>
          </a:p>
          <a:p>
            <a:pPr>
              <a:buSzPts val="2000"/>
            </a:pPr>
            <a:endParaRPr lang="en-US" sz="2000">
              <a:ea typeface="Calibri"/>
            </a:endParaRPr>
          </a:p>
          <a:p>
            <a:pPr>
              <a:buSzPts val="2000"/>
            </a:pPr>
            <a:r>
              <a:rPr lang="en-US" sz="2000">
                <a:ea typeface="Calibri"/>
              </a:rPr>
              <a:t>Feedback  and questions can be sent via:</a:t>
            </a:r>
          </a:p>
          <a:p>
            <a:pPr marL="342900" indent="-342900">
              <a:buSzPts val="2000"/>
              <a:buFont typeface="Arial"/>
              <a:buChar char="•"/>
            </a:pPr>
            <a:r>
              <a:rPr lang="en-US" sz="2000" err="1">
                <a:ea typeface="Calibri"/>
              </a:rPr>
              <a:t>Github</a:t>
            </a:r>
            <a:r>
              <a:rPr lang="en-US" sz="2000">
                <a:ea typeface="Calibri"/>
              </a:rPr>
              <a:t> issues: </a:t>
            </a:r>
            <a:r>
              <a:rPr lang="en-US" sz="2000">
                <a:ea typeface="Calibri"/>
                <a:hlinkClick r:id="rId3"/>
              </a:rPr>
              <a:t>https://github.com/OP-TED/ePO/issues</a:t>
            </a:r>
            <a:r>
              <a:rPr lang="en-US" sz="2000">
                <a:ea typeface="Calibri"/>
              </a:rPr>
              <a:t> </a:t>
            </a:r>
            <a:endParaRPr lang="en-US"/>
          </a:p>
          <a:p>
            <a:pPr marL="342900" indent="-342900">
              <a:buSzPts val="2000"/>
              <a:buFont typeface="Arial"/>
              <a:buChar char="•"/>
            </a:pPr>
            <a:endParaRPr lang="en-US" sz="2000">
              <a:ea typeface="Calibri"/>
            </a:endParaRPr>
          </a:p>
          <a:p>
            <a:pPr>
              <a:buSzPts val="2000"/>
            </a:pPr>
            <a:r>
              <a:rPr lang="en-US" sz="2000">
                <a:ea typeface="Calibri"/>
              </a:rPr>
              <a:t>or alternatively via:</a:t>
            </a:r>
          </a:p>
          <a:p>
            <a:pPr marL="342900" indent="-342900">
              <a:buSzPts val="2000"/>
              <a:buFont typeface="Arial"/>
              <a:buChar char="•"/>
            </a:pPr>
            <a:r>
              <a:rPr lang="en-US" sz="2000">
                <a:ea typeface="Calibri"/>
              </a:rPr>
              <a:t>Email: </a:t>
            </a:r>
            <a:r>
              <a:rPr lang="en-US" sz="2000">
                <a:ea typeface="Calibri"/>
                <a:hlinkClick r:id="rId4"/>
              </a:rPr>
              <a:t>OP-EPROCUREMENT-ONTOLOGY@publications.europa.eu</a:t>
            </a:r>
            <a:endParaRPr lang="en-US" sz="2000">
              <a:ea typeface="Calibri"/>
            </a:endParaRPr>
          </a:p>
          <a:p>
            <a:pPr marL="342900" indent="-342900">
              <a:buSzPts val="2000"/>
              <a:buFont typeface="Arial"/>
              <a:buChar char="•"/>
            </a:pPr>
            <a:r>
              <a:rPr lang="en-US" sz="2000">
                <a:ea typeface="Calibri"/>
              </a:rPr>
              <a:t>Email: </a:t>
            </a:r>
            <a:r>
              <a:rPr lang="en-US" sz="2000">
                <a:ea typeface="Calibri"/>
                <a:hlinkClick r:id="rId5"/>
              </a:rPr>
              <a:t>natalie.muric@publications.europa.eu</a:t>
            </a:r>
            <a:endParaRPr lang="en-US" sz="2000">
              <a:ea typeface="Calibri"/>
            </a:endParaRPr>
          </a:p>
          <a:p>
            <a:pPr marL="342900" indent="-342900">
              <a:buSzPts val="2000"/>
              <a:buFont typeface="Arial"/>
              <a:buChar char="•"/>
            </a:pPr>
            <a:endParaRPr lang="en-US" sz="2000">
              <a:ea typeface="Calibri"/>
            </a:endParaRPr>
          </a:p>
          <a:p>
            <a:pPr marL="342900" indent="-342900">
              <a:buSzPts val="2000"/>
              <a:buFont typeface="Arial,Sans-Serif"/>
              <a:buChar char="•"/>
            </a:pPr>
            <a:endParaRPr lang="en-US" sz="2000">
              <a:ea typeface="Calibri"/>
            </a:endParaRPr>
          </a:p>
          <a:p>
            <a:pPr lvl="1">
              <a:buSzPts val="2000"/>
            </a:pPr>
            <a:endParaRPr lang="en-US" sz="2000">
              <a:ea typeface="Calibri"/>
            </a:endParaRPr>
          </a:p>
          <a:p>
            <a:pPr marL="179705" indent="-179070">
              <a:lnSpc>
                <a:spcPct val="90000"/>
              </a:lnSpc>
              <a:spcBef>
                <a:spcPts val="1001"/>
              </a:spcBef>
              <a:buSzPts val="2000"/>
              <a:buChar char="•"/>
            </a:pPr>
            <a:endParaRPr lang="en-US" sz="2000">
              <a:latin typeface="Calibri"/>
              <a:ea typeface="Calibri"/>
              <a:cs typeface="Calibri"/>
            </a:endParaRPr>
          </a:p>
        </p:txBody>
      </p:sp>
    </p:spTree>
    <p:extLst>
      <p:ext uri="{BB962C8B-B14F-4D97-AF65-F5344CB8AC3E}">
        <p14:creationId xmlns:p14="http://schemas.microsoft.com/office/powerpoint/2010/main" val="25423178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10"/>
          <p:cNvSpPr txBox="1"/>
          <p:nvPr/>
        </p:nvSpPr>
        <p:spPr>
          <a:xfrm>
            <a:off x="1160640" y="1065600"/>
            <a:ext cx="9143640" cy="2387160"/>
          </a:xfrm>
          <a:prstGeom prst="rect">
            <a:avLst/>
          </a:prstGeom>
          <a:noFill/>
          <a:ln>
            <a:noFill/>
          </a:ln>
        </p:spPr>
        <p:txBody>
          <a:bodyPr spcFirstLastPara="1" wrap="square" lIns="0" tIns="45700" rIns="0" bIns="0" anchor="b" anchorCtr="0">
            <a:noAutofit/>
          </a:bodyPr>
          <a:lstStyle/>
          <a:p>
            <a:pPr marL="0" marR="0" lvl="0" indent="0" algn="l" rtl="0">
              <a:lnSpc>
                <a:spcPct val="90000"/>
              </a:lnSpc>
              <a:spcBef>
                <a:spcPts val="0"/>
              </a:spcBef>
              <a:spcAft>
                <a:spcPts val="0"/>
              </a:spcAft>
              <a:buNone/>
            </a:pPr>
            <a:r>
              <a:rPr lang="en-LU" sz="4000" b="0" i="0" u="none" strike="noStrike" cap="none">
                <a:solidFill>
                  <a:srgbClr val="339900"/>
                </a:solidFill>
                <a:latin typeface="Calibri"/>
                <a:ea typeface="Calibri"/>
                <a:cs typeface="Calibri"/>
                <a:sym typeface="Calibri"/>
              </a:rPr>
              <a:t>THANK YOU</a:t>
            </a:r>
            <a:endParaRPr sz="4000" b="0" i="0" u="none" strike="noStrike" cap="none">
              <a:solidFill>
                <a:srgbClr val="000000"/>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
          <p:cNvSpPr txBox="1"/>
          <p:nvPr/>
        </p:nvSpPr>
        <p:spPr>
          <a:xfrm>
            <a:off x="847205" y="192140"/>
            <a:ext cx="10497600" cy="1325100"/>
          </a:xfrm>
          <a:prstGeom prst="rect">
            <a:avLst/>
          </a:prstGeom>
          <a:noFill/>
          <a:ln>
            <a:noFill/>
          </a:ln>
        </p:spPr>
        <p:txBody>
          <a:bodyPr spcFirstLastPara="1" wrap="square" lIns="0" tIns="45700" rIns="0" bIns="0" anchor="b" anchorCtr="0">
            <a:noAutofit/>
          </a:bodyPr>
          <a:lstStyle/>
          <a:p>
            <a:pPr>
              <a:lnSpc>
                <a:spcPct val="90000"/>
              </a:lnSpc>
            </a:pPr>
            <a:r>
              <a:rPr lang="en-LU" sz="2800" b="1">
                <a:latin typeface="Calibri"/>
                <a:ea typeface="Calibri"/>
                <a:cs typeface="Calibri"/>
                <a:sym typeface="Calibri"/>
              </a:rPr>
              <a:t>Model refactoring</a:t>
            </a:r>
            <a:endParaRPr sz="2800" b="0" i="0" u="none" strike="noStrike" cap="none">
              <a:solidFill>
                <a:srgbClr val="000000"/>
              </a:solidFill>
              <a:latin typeface="Calibri"/>
              <a:ea typeface="Calibri"/>
              <a:cs typeface="Calibri"/>
              <a:sym typeface="Calibri"/>
            </a:endParaRPr>
          </a:p>
        </p:txBody>
      </p:sp>
      <p:sp>
        <p:nvSpPr>
          <p:cNvPr id="394" name="Google Shape;394;p3"/>
          <p:cNvSpPr txBox="1"/>
          <p:nvPr/>
        </p:nvSpPr>
        <p:spPr>
          <a:xfrm>
            <a:off x="838080" y="1805400"/>
            <a:ext cx="10497600" cy="4220280"/>
          </a:xfrm>
          <a:prstGeom prst="rect">
            <a:avLst/>
          </a:prstGeom>
          <a:noFill/>
          <a:ln>
            <a:noFill/>
          </a:ln>
        </p:spPr>
        <p:txBody>
          <a:bodyPr spcFirstLastPara="1" wrap="square" lIns="0" tIns="45700" rIns="91425" bIns="45700" anchor="t" anchorCtr="0">
            <a:noAutofit/>
          </a:bodyPr>
          <a:lstStyle/>
          <a:p>
            <a:pPr marL="342900" indent="-342900">
              <a:buSzPts val="2000"/>
              <a:buChar char="•"/>
            </a:pPr>
            <a:endParaRPr lang="en-US" sz="2000"/>
          </a:p>
          <a:p>
            <a:pPr>
              <a:buSzPts val="2000"/>
            </a:pPr>
            <a:endParaRPr lang="en-US" sz="2000"/>
          </a:p>
          <a:p>
            <a:pPr marL="342900" indent="-342900">
              <a:buSzPts val="2000"/>
              <a:buChar char="•"/>
            </a:pPr>
            <a:endParaRPr lang="en-US" sz="2000">
              <a:latin typeface="Calibri"/>
            </a:endParaRPr>
          </a:p>
          <a:p>
            <a:pPr marL="457200" lvl="1" indent="-457200">
              <a:lnSpc>
                <a:spcPct val="150000"/>
              </a:lnSpc>
              <a:buSzPts val="2000"/>
              <a:buChar char="•"/>
            </a:pPr>
            <a:endParaRPr lang="en-US" sz="2000">
              <a:latin typeface="Calibri"/>
            </a:endParaRPr>
          </a:p>
          <a:p>
            <a:pPr lvl="1">
              <a:buSzPts val="2000"/>
            </a:pPr>
            <a:endParaRPr lang="en-US" sz="2000"/>
          </a:p>
          <a:p>
            <a:pPr marL="179705" indent="-179070">
              <a:lnSpc>
                <a:spcPct val="90000"/>
              </a:lnSpc>
              <a:spcBef>
                <a:spcPts val="1001"/>
              </a:spcBef>
              <a:buSzPts val="2000"/>
              <a:buFont typeface="Arial"/>
              <a:buChar char="•"/>
            </a:pPr>
            <a:endParaRPr lang="en-US" sz="2000" b="0" i="0" u="none" strike="noStrike" cap="none">
              <a:solidFill>
                <a:srgbClr val="000000"/>
              </a:solidFill>
              <a:latin typeface="Calibri"/>
              <a:ea typeface="Calibri"/>
              <a:cs typeface="Calibri"/>
            </a:endParaRPr>
          </a:p>
        </p:txBody>
      </p:sp>
      <p:pic>
        <p:nvPicPr>
          <p:cNvPr id="4" name="Picture 4" descr="Diagram&#10;&#10;Description automatically generated">
            <a:extLst>
              <a:ext uri="{FF2B5EF4-FFF2-40B4-BE49-F238E27FC236}">
                <a16:creationId xmlns:a16="http://schemas.microsoft.com/office/drawing/2014/main" id="{371FFCEA-E478-67A6-DF8B-2965F05992D6}"/>
              </a:ext>
            </a:extLst>
          </p:cNvPr>
          <p:cNvPicPr>
            <a:picLocks noChangeAspect="1"/>
          </p:cNvPicPr>
          <p:nvPr/>
        </p:nvPicPr>
        <p:blipFill>
          <a:blip r:embed="rId3"/>
          <a:stretch>
            <a:fillRect/>
          </a:stretch>
        </p:blipFill>
        <p:spPr>
          <a:xfrm>
            <a:off x="347546" y="1746474"/>
            <a:ext cx="11478321" cy="4340785"/>
          </a:xfrm>
          <a:prstGeom prst="rect">
            <a:avLst/>
          </a:prstGeom>
        </p:spPr>
      </p:pic>
    </p:spTree>
    <p:extLst>
      <p:ext uri="{BB962C8B-B14F-4D97-AF65-F5344CB8AC3E}">
        <p14:creationId xmlns:p14="http://schemas.microsoft.com/office/powerpoint/2010/main" val="3055094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21560-3C44-60E4-CBF9-BFA3A6007889}"/>
              </a:ext>
            </a:extLst>
          </p:cNvPr>
          <p:cNvSpPr>
            <a:spLocks noGrp="1"/>
          </p:cNvSpPr>
          <p:nvPr>
            <p:ph type="title"/>
          </p:nvPr>
        </p:nvSpPr>
        <p:spPr>
          <a:xfrm>
            <a:off x="1470464" y="2237908"/>
            <a:ext cx="9143640" cy="2387160"/>
          </a:xfrm>
        </p:spPr>
        <p:txBody>
          <a:bodyPr spcFirstLastPara="1" wrap="square" lIns="0" tIns="0" rIns="0" bIns="0" anchor="ctr" anchorCtr="0">
            <a:noAutofit/>
          </a:bodyPr>
          <a:lstStyle/>
          <a:p>
            <a:pPr algn="ctr"/>
            <a:r>
              <a:rPr lang="en-US" sz="2800" b="1">
                <a:latin typeface="Calibri"/>
              </a:rPr>
              <a:t>Methodology</a:t>
            </a:r>
          </a:p>
        </p:txBody>
      </p:sp>
    </p:spTree>
    <p:extLst>
      <p:ext uri="{BB962C8B-B14F-4D97-AF65-F5344CB8AC3E}">
        <p14:creationId xmlns:p14="http://schemas.microsoft.com/office/powerpoint/2010/main" val="4698278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
          <p:cNvSpPr txBox="1"/>
          <p:nvPr/>
        </p:nvSpPr>
        <p:spPr>
          <a:xfrm>
            <a:off x="847205" y="192140"/>
            <a:ext cx="10497600" cy="1325100"/>
          </a:xfrm>
          <a:prstGeom prst="rect">
            <a:avLst/>
          </a:prstGeom>
          <a:noFill/>
          <a:ln>
            <a:noFill/>
          </a:ln>
        </p:spPr>
        <p:txBody>
          <a:bodyPr spcFirstLastPara="1" wrap="square" lIns="0" tIns="45700" rIns="0" bIns="0" anchor="b" anchorCtr="0">
            <a:noAutofit/>
          </a:bodyPr>
          <a:lstStyle/>
          <a:p>
            <a:pPr>
              <a:lnSpc>
                <a:spcPct val="90000"/>
              </a:lnSpc>
            </a:pPr>
            <a:r>
              <a:rPr lang="en-LU" sz="2800" b="1">
                <a:latin typeface="Calibri"/>
                <a:ea typeface="Calibri"/>
                <a:cs typeface="Calibri"/>
                <a:sym typeface="Calibri"/>
              </a:rPr>
              <a:t>Model refactoring</a:t>
            </a:r>
            <a:endParaRPr sz="2800" b="0" i="0" u="none" strike="noStrike" cap="none">
              <a:solidFill>
                <a:srgbClr val="000000"/>
              </a:solidFill>
              <a:latin typeface="Calibri"/>
              <a:ea typeface="Calibri"/>
              <a:cs typeface="Calibri"/>
              <a:sym typeface="Calibri"/>
            </a:endParaRPr>
          </a:p>
        </p:txBody>
      </p:sp>
      <p:pic>
        <p:nvPicPr>
          <p:cNvPr id="2" name="Picture 2" descr="Diagram&#10;&#10;Description automatically generated">
            <a:extLst>
              <a:ext uri="{FF2B5EF4-FFF2-40B4-BE49-F238E27FC236}">
                <a16:creationId xmlns:a16="http://schemas.microsoft.com/office/drawing/2014/main" id="{2D9F7744-6AF5-5D90-9C3F-A714772D3387}"/>
              </a:ext>
            </a:extLst>
          </p:cNvPr>
          <p:cNvPicPr>
            <a:picLocks noChangeAspect="1"/>
          </p:cNvPicPr>
          <p:nvPr/>
        </p:nvPicPr>
        <p:blipFill>
          <a:blip r:embed="rId3"/>
          <a:stretch>
            <a:fillRect/>
          </a:stretch>
        </p:blipFill>
        <p:spPr>
          <a:xfrm>
            <a:off x="1137425" y="1581202"/>
            <a:ext cx="9917150" cy="4745667"/>
          </a:xfrm>
          <a:prstGeom prst="rect">
            <a:avLst/>
          </a:prstGeom>
        </p:spPr>
      </p:pic>
    </p:spTree>
    <p:extLst>
      <p:ext uri="{BB962C8B-B14F-4D97-AF65-F5344CB8AC3E}">
        <p14:creationId xmlns:p14="http://schemas.microsoft.com/office/powerpoint/2010/main" val="33919754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
          <p:cNvSpPr txBox="1"/>
          <p:nvPr/>
        </p:nvSpPr>
        <p:spPr>
          <a:xfrm>
            <a:off x="847205" y="192140"/>
            <a:ext cx="10497600" cy="1325100"/>
          </a:xfrm>
          <a:prstGeom prst="rect">
            <a:avLst/>
          </a:prstGeom>
          <a:noFill/>
          <a:ln>
            <a:noFill/>
          </a:ln>
        </p:spPr>
        <p:txBody>
          <a:bodyPr spcFirstLastPara="1" wrap="square" lIns="0" tIns="45700" rIns="0" bIns="0" anchor="b" anchorCtr="0">
            <a:noAutofit/>
          </a:bodyPr>
          <a:lstStyle/>
          <a:p>
            <a:pPr>
              <a:lnSpc>
                <a:spcPct val="90000"/>
              </a:lnSpc>
            </a:pPr>
            <a:r>
              <a:rPr lang="en-LU" sz="2800" b="1">
                <a:latin typeface="Calibri"/>
                <a:ea typeface="Calibri"/>
                <a:cs typeface="Calibri"/>
                <a:sym typeface="Calibri"/>
              </a:rPr>
              <a:t>Model refactoring</a:t>
            </a:r>
            <a:endParaRPr sz="2800" b="0" i="0" u="none" strike="noStrike" cap="none">
              <a:solidFill>
                <a:srgbClr val="000000"/>
              </a:solidFill>
              <a:latin typeface="Calibri"/>
              <a:ea typeface="Calibri"/>
              <a:cs typeface="Calibri"/>
              <a:sym typeface="Calibri"/>
            </a:endParaRPr>
          </a:p>
        </p:txBody>
      </p:sp>
      <p:pic>
        <p:nvPicPr>
          <p:cNvPr id="2" name="Picture 2" descr="Diagram, schematic&#10;&#10;Description automatically generated">
            <a:extLst>
              <a:ext uri="{FF2B5EF4-FFF2-40B4-BE49-F238E27FC236}">
                <a16:creationId xmlns:a16="http://schemas.microsoft.com/office/drawing/2014/main" id="{1517FDEA-C056-488C-68EE-E31E9D8CFF6B}"/>
              </a:ext>
            </a:extLst>
          </p:cNvPr>
          <p:cNvPicPr>
            <a:picLocks noChangeAspect="1"/>
          </p:cNvPicPr>
          <p:nvPr/>
        </p:nvPicPr>
        <p:blipFill>
          <a:blip r:embed="rId3"/>
          <a:stretch>
            <a:fillRect/>
          </a:stretch>
        </p:blipFill>
        <p:spPr>
          <a:xfrm>
            <a:off x="2075672" y="1518750"/>
            <a:ext cx="7927889" cy="4813355"/>
          </a:xfrm>
          <a:prstGeom prst="rect">
            <a:avLst/>
          </a:prstGeom>
        </p:spPr>
      </p:pic>
    </p:spTree>
    <p:extLst>
      <p:ext uri="{BB962C8B-B14F-4D97-AF65-F5344CB8AC3E}">
        <p14:creationId xmlns:p14="http://schemas.microsoft.com/office/powerpoint/2010/main" val="17000103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
          <p:cNvSpPr txBox="1"/>
          <p:nvPr/>
        </p:nvSpPr>
        <p:spPr>
          <a:xfrm>
            <a:off x="847205" y="192140"/>
            <a:ext cx="10497600" cy="1325100"/>
          </a:xfrm>
          <a:prstGeom prst="rect">
            <a:avLst/>
          </a:prstGeom>
          <a:noFill/>
          <a:ln>
            <a:noFill/>
          </a:ln>
        </p:spPr>
        <p:txBody>
          <a:bodyPr spcFirstLastPara="1" wrap="square" lIns="0" tIns="45700" rIns="0" bIns="0" anchor="b" anchorCtr="0">
            <a:noAutofit/>
          </a:bodyPr>
          <a:lstStyle/>
          <a:p>
            <a:pPr>
              <a:lnSpc>
                <a:spcPct val="90000"/>
              </a:lnSpc>
            </a:pPr>
            <a:r>
              <a:rPr lang="en-LU" sz="2800" b="1">
                <a:latin typeface="Calibri"/>
                <a:ea typeface="Calibri"/>
                <a:cs typeface="Calibri"/>
                <a:sym typeface="Calibri"/>
              </a:rPr>
              <a:t>Model refactoring</a:t>
            </a:r>
            <a:endParaRPr sz="2800" b="0" i="0" u="none" strike="noStrike" cap="none">
              <a:solidFill>
                <a:srgbClr val="000000"/>
              </a:solidFill>
              <a:latin typeface="Calibri"/>
              <a:ea typeface="Calibri"/>
              <a:cs typeface="Calibri"/>
              <a:sym typeface="Calibri"/>
            </a:endParaRPr>
          </a:p>
        </p:txBody>
      </p:sp>
      <p:pic>
        <p:nvPicPr>
          <p:cNvPr id="2" name="Picture 2" descr="Diagram&#10;&#10;Description automatically generated">
            <a:extLst>
              <a:ext uri="{FF2B5EF4-FFF2-40B4-BE49-F238E27FC236}">
                <a16:creationId xmlns:a16="http://schemas.microsoft.com/office/drawing/2014/main" id="{CAB19EE3-D759-C409-1DF3-D091B050954B}"/>
              </a:ext>
            </a:extLst>
          </p:cNvPr>
          <p:cNvPicPr>
            <a:picLocks noChangeAspect="1"/>
          </p:cNvPicPr>
          <p:nvPr/>
        </p:nvPicPr>
        <p:blipFill>
          <a:blip r:embed="rId3"/>
          <a:stretch>
            <a:fillRect/>
          </a:stretch>
        </p:blipFill>
        <p:spPr>
          <a:xfrm>
            <a:off x="486936" y="1713830"/>
            <a:ext cx="11218126" cy="4387484"/>
          </a:xfrm>
          <a:prstGeom prst="rect">
            <a:avLst/>
          </a:prstGeom>
        </p:spPr>
      </p:pic>
    </p:spTree>
    <p:extLst>
      <p:ext uri="{BB962C8B-B14F-4D97-AF65-F5344CB8AC3E}">
        <p14:creationId xmlns:p14="http://schemas.microsoft.com/office/powerpoint/2010/main" val="11199295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
          <p:cNvSpPr txBox="1"/>
          <p:nvPr/>
        </p:nvSpPr>
        <p:spPr>
          <a:xfrm>
            <a:off x="847205" y="192140"/>
            <a:ext cx="10497600" cy="1325100"/>
          </a:xfrm>
          <a:prstGeom prst="rect">
            <a:avLst/>
          </a:prstGeom>
          <a:noFill/>
          <a:ln>
            <a:noFill/>
          </a:ln>
        </p:spPr>
        <p:txBody>
          <a:bodyPr spcFirstLastPara="1" wrap="square" lIns="0" tIns="45700" rIns="0" bIns="0" anchor="b" anchorCtr="0">
            <a:noAutofit/>
          </a:bodyPr>
          <a:lstStyle/>
          <a:p>
            <a:pPr>
              <a:lnSpc>
                <a:spcPct val="90000"/>
              </a:lnSpc>
            </a:pPr>
            <a:r>
              <a:rPr lang="en-LU" sz="2800" b="1">
                <a:latin typeface="Calibri"/>
                <a:ea typeface="Calibri"/>
                <a:cs typeface="Calibri"/>
                <a:sym typeface="Calibri"/>
              </a:rPr>
              <a:t>Model refactoring</a:t>
            </a:r>
            <a:endParaRPr sz="2800" b="0" i="0" u="none" strike="noStrike" cap="none">
              <a:solidFill>
                <a:srgbClr val="000000"/>
              </a:solidFill>
              <a:latin typeface="Calibri"/>
              <a:ea typeface="Calibri"/>
              <a:cs typeface="Calibri"/>
              <a:sym typeface="Calibri"/>
            </a:endParaRPr>
          </a:p>
        </p:txBody>
      </p:sp>
      <p:pic>
        <p:nvPicPr>
          <p:cNvPr id="2" name="Picture 2" descr="Diagram&#10;&#10;Description automatically generated">
            <a:extLst>
              <a:ext uri="{FF2B5EF4-FFF2-40B4-BE49-F238E27FC236}">
                <a16:creationId xmlns:a16="http://schemas.microsoft.com/office/drawing/2014/main" id="{58566C03-8D7F-9B28-6036-65D00716B98C}"/>
              </a:ext>
            </a:extLst>
          </p:cNvPr>
          <p:cNvPicPr>
            <a:picLocks noChangeAspect="1"/>
          </p:cNvPicPr>
          <p:nvPr/>
        </p:nvPicPr>
        <p:blipFill>
          <a:blip r:embed="rId3"/>
          <a:stretch>
            <a:fillRect/>
          </a:stretch>
        </p:blipFill>
        <p:spPr>
          <a:xfrm>
            <a:off x="2438400" y="1514922"/>
            <a:ext cx="7315199" cy="4841058"/>
          </a:xfrm>
          <a:prstGeom prst="rect">
            <a:avLst/>
          </a:prstGeom>
        </p:spPr>
      </p:pic>
    </p:spTree>
    <p:extLst>
      <p:ext uri="{BB962C8B-B14F-4D97-AF65-F5344CB8AC3E}">
        <p14:creationId xmlns:p14="http://schemas.microsoft.com/office/powerpoint/2010/main" val="35760782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
          <p:cNvSpPr txBox="1"/>
          <p:nvPr/>
        </p:nvSpPr>
        <p:spPr>
          <a:xfrm>
            <a:off x="847205" y="192140"/>
            <a:ext cx="10497600" cy="1325100"/>
          </a:xfrm>
          <a:prstGeom prst="rect">
            <a:avLst/>
          </a:prstGeom>
          <a:noFill/>
          <a:ln>
            <a:noFill/>
          </a:ln>
        </p:spPr>
        <p:txBody>
          <a:bodyPr spcFirstLastPara="1" wrap="square" lIns="0" tIns="45700" rIns="0" bIns="0" anchor="b" anchorCtr="0">
            <a:noAutofit/>
          </a:bodyPr>
          <a:lstStyle/>
          <a:p>
            <a:pPr>
              <a:lnSpc>
                <a:spcPct val="90000"/>
              </a:lnSpc>
            </a:pPr>
            <a:r>
              <a:rPr lang="en-LU" sz="2800" b="1">
                <a:latin typeface="Calibri"/>
                <a:ea typeface="Calibri"/>
                <a:cs typeface="Calibri"/>
                <a:sym typeface="Calibri"/>
              </a:rPr>
              <a:t>Model refactoring</a:t>
            </a:r>
            <a:endParaRPr sz="2800" b="0" i="0" u="none" strike="noStrike" cap="none">
              <a:solidFill>
                <a:srgbClr val="000000"/>
              </a:solidFill>
              <a:latin typeface="Calibri"/>
              <a:ea typeface="Calibri"/>
              <a:cs typeface="Calibri"/>
              <a:sym typeface="Calibri"/>
            </a:endParaRPr>
          </a:p>
        </p:txBody>
      </p:sp>
      <p:pic>
        <p:nvPicPr>
          <p:cNvPr id="2" name="Picture 2" descr="Diagram, schematic&#10;&#10;Description automatically generated">
            <a:extLst>
              <a:ext uri="{FF2B5EF4-FFF2-40B4-BE49-F238E27FC236}">
                <a16:creationId xmlns:a16="http://schemas.microsoft.com/office/drawing/2014/main" id="{9195FB88-FABF-E7C9-D55C-7F6D1BB49784}"/>
              </a:ext>
            </a:extLst>
          </p:cNvPr>
          <p:cNvPicPr>
            <a:picLocks noChangeAspect="1"/>
          </p:cNvPicPr>
          <p:nvPr/>
        </p:nvPicPr>
        <p:blipFill>
          <a:blip r:embed="rId3"/>
          <a:stretch>
            <a:fillRect/>
          </a:stretch>
        </p:blipFill>
        <p:spPr>
          <a:xfrm>
            <a:off x="2364059" y="1507023"/>
            <a:ext cx="7463882" cy="4763931"/>
          </a:xfrm>
          <a:prstGeom prst="rect">
            <a:avLst/>
          </a:prstGeom>
        </p:spPr>
      </p:pic>
    </p:spTree>
    <p:extLst>
      <p:ext uri="{BB962C8B-B14F-4D97-AF65-F5344CB8AC3E}">
        <p14:creationId xmlns:p14="http://schemas.microsoft.com/office/powerpoint/2010/main" val="33044387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
          <p:cNvSpPr txBox="1"/>
          <p:nvPr/>
        </p:nvSpPr>
        <p:spPr>
          <a:xfrm>
            <a:off x="847205" y="192140"/>
            <a:ext cx="10497600" cy="1325100"/>
          </a:xfrm>
          <a:prstGeom prst="rect">
            <a:avLst/>
          </a:prstGeom>
          <a:noFill/>
          <a:ln>
            <a:noFill/>
          </a:ln>
        </p:spPr>
        <p:txBody>
          <a:bodyPr spcFirstLastPara="1" wrap="square" lIns="0" tIns="45700" rIns="0" bIns="0" anchor="b" anchorCtr="0">
            <a:noAutofit/>
          </a:bodyPr>
          <a:lstStyle/>
          <a:p>
            <a:pPr>
              <a:lnSpc>
                <a:spcPct val="90000"/>
              </a:lnSpc>
            </a:pPr>
            <a:r>
              <a:rPr lang="en-LU" sz="2800" b="1">
                <a:latin typeface="Calibri"/>
                <a:ea typeface="Calibri"/>
                <a:cs typeface="Calibri"/>
                <a:sym typeface="Calibri"/>
              </a:rPr>
              <a:t>eCatalogue</a:t>
            </a:r>
            <a:endParaRPr sz="2800" b="0" i="0" u="none" strike="noStrike" cap="none">
              <a:solidFill>
                <a:srgbClr val="000000"/>
              </a:solidFill>
              <a:latin typeface="Calibri"/>
              <a:ea typeface="Calibri"/>
              <a:cs typeface="Calibri"/>
              <a:sym typeface="Calibri"/>
            </a:endParaRPr>
          </a:p>
        </p:txBody>
      </p:sp>
      <p:pic>
        <p:nvPicPr>
          <p:cNvPr id="2" name="Picture 2" descr="Diagram, timeline&#10;&#10;Description automatically generated">
            <a:extLst>
              <a:ext uri="{FF2B5EF4-FFF2-40B4-BE49-F238E27FC236}">
                <a16:creationId xmlns:a16="http://schemas.microsoft.com/office/drawing/2014/main" id="{6D0E4AD8-BD82-EEA7-4A4F-A39CF7356A47}"/>
              </a:ext>
            </a:extLst>
          </p:cNvPr>
          <p:cNvPicPr>
            <a:picLocks noChangeAspect="1"/>
          </p:cNvPicPr>
          <p:nvPr/>
        </p:nvPicPr>
        <p:blipFill>
          <a:blip r:embed="rId3"/>
          <a:stretch>
            <a:fillRect/>
          </a:stretch>
        </p:blipFill>
        <p:spPr>
          <a:xfrm>
            <a:off x="214423" y="1514925"/>
            <a:ext cx="11763153" cy="4793941"/>
          </a:xfrm>
          <a:prstGeom prst="rect">
            <a:avLst/>
          </a:prstGeom>
        </p:spPr>
      </p:pic>
    </p:spTree>
    <p:extLst>
      <p:ext uri="{BB962C8B-B14F-4D97-AF65-F5344CB8AC3E}">
        <p14:creationId xmlns:p14="http://schemas.microsoft.com/office/powerpoint/2010/main" val="4272246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
          <p:cNvSpPr txBox="1"/>
          <p:nvPr/>
        </p:nvSpPr>
        <p:spPr>
          <a:xfrm>
            <a:off x="847205" y="192140"/>
            <a:ext cx="10497600" cy="1325100"/>
          </a:xfrm>
          <a:prstGeom prst="rect">
            <a:avLst/>
          </a:prstGeom>
          <a:noFill/>
          <a:ln>
            <a:noFill/>
          </a:ln>
        </p:spPr>
        <p:txBody>
          <a:bodyPr spcFirstLastPara="1" wrap="square" lIns="0" tIns="45700" rIns="0" bIns="0" anchor="b" anchorCtr="0">
            <a:noAutofit/>
          </a:bodyPr>
          <a:lstStyle/>
          <a:p>
            <a:pPr marL="0" marR="0" lvl="0" indent="0" algn="l" rtl="0">
              <a:lnSpc>
                <a:spcPct val="90000"/>
              </a:lnSpc>
              <a:spcBef>
                <a:spcPts val="0"/>
              </a:spcBef>
              <a:spcAft>
                <a:spcPts val="0"/>
              </a:spcAft>
              <a:buNone/>
            </a:pPr>
            <a:r>
              <a:rPr lang="en-LU" sz="2800" b="1">
                <a:latin typeface="Calibri"/>
                <a:ea typeface="Calibri"/>
                <a:cs typeface="Calibri"/>
                <a:sym typeface="Calibri"/>
              </a:rPr>
              <a:t>Methodology</a:t>
            </a:r>
            <a:endParaRPr sz="2800" b="0" i="0" u="none" strike="noStrike" cap="none">
              <a:solidFill>
                <a:srgbClr val="000000"/>
              </a:solidFill>
              <a:latin typeface="Calibri"/>
              <a:ea typeface="Calibri"/>
              <a:cs typeface="Calibri"/>
              <a:sym typeface="Calibri"/>
            </a:endParaRPr>
          </a:p>
        </p:txBody>
      </p:sp>
      <p:sp>
        <p:nvSpPr>
          <p:cNvPr id="394" name="Google Shape;394;p3"/>
          <p:cNvSpPr txBox="1"/>
          <p:nvPr/>
        </p:nvSpPr>
        <p:spPr>
          <a:xfrm>
            <a:off x="838080" y="1805400"/>
            <a:ext cx="10497600" cy="4220280"/>
          </a:xfrm>
          <a:prstGeom prst="rect">
            <a:avLst/>
          </a:prstGeom>
          <a:noFill/>
          <a:ln>
            <a:noFill/>
          </a:ln>
        </p:spPr>
        <p:txBody>
          <a:bodyPr spcFirstLastPara="1" wrap="square" lIns="0" tIns="45700" rIns="91425" bIns="45700" anchor="t" anchorCtr="0">
            <a:noAutofit/>
          </a:bodyPr>
          <a:lstStyle/>
          <a:p>
            <a:pPr marL="342900" indent="-342900">
              <a:buSzPts val="2000"/>
              <a:buChar char="•"/>
            </a:pPr>
            <a:r>
              <a:rPr lang="en-US" sz="2000">
                <a:latin typeface="Calibri"/>
              </a:rPr>
              <a:t>Adopted and published a source management methodology </a:t>
            </a:r>
            <a:endParaRPr lang="en-US" sz="2000"/>
          </a:p>
          <a:p>
            <a:pPr marL="342900" indent="-342900">
              <a:buSzPts val="2000"/>
              <a:buChar char="•"/>
            </a:pPr>
            <a:r>
              <a:rPr lang="en-US" sz="2000">
                <a:latin typeface="Calibri"/>
              </a:rPr>
              <a:t>Ontology development oriented by </a:t>
            </a:r>
            <a:endParaRPr lang="en-US">
              <a:latin typeface="Calibri"/>
            </a:endParaRPr>
          </a:p>
          <a:p>
            <a:pPr lvl="2">
              <a:buSzPts val="2000"/>
            </a:pPr>
            <a:r>
              <a:rPr lang="en-US" sz="2000">
                <a:latin typeface="Calibri"/>
              </a:rPr>
              <a:t>        * time-based perspective</a:t>
            </a:r>
            <a:endParaRPr lang="en-US">
              <a:latin typeface="Calibri"/>
            </a:endParaRPr>
          </a:p>
          <a:p>
            <a:pPr lvl="2">
              <a:buSzPts val="2000"/>
            </a:pPr>
            <a:r>
              <a:rPr lang="en-US" sz="2000">
                <a:latin typeface="Calibri"/>
              </a:rPr>
              <a:t>        * upper-level </a:t>
            </a:r>
            <a:r>
              <a:rPr lang="en-US" sz="2000" err="1">
                <a:latin typeface="Calibri"/>
              </a:rPr>
              <a:t>organisation</a:t>
            </a:r>
            <a:endParaRPr lang="en-US" err="1">
              <a:latin typeface="Calibri"/>
            </a:endParaRPr>
          </a:p>
          <a:p>
            <a:pPr lvl="2">
              <a:buSzPts val="2000"/>
            </a:pPr>
            <a:r>
              <a:rPr lang="en-US" sz="2000">
                <a:latin typeface="Calibri"/>
              </a:rPr>
              <a:t>        * principle-based perspective</a:t>
            </a:r>
            <a:endParaRPr lang="en-US">
              <a:latin typeface="Calibri"/>
            </a:endParaRPr>
          </a:p>
          <a:p>
            <a:pPr marL="342900" lvl="2" indent="-342900">
              <a:buSzPts val="2000"/>
              <a:buChar char="•"/>
            </a:pPr>
            <a:r>
              <a:rPr lang="en-US" sz="2000">
                <a:latin typeface="Calibri"/>
              </a:rPr>
              <a:t>Scoping to the </a:t>
            </a:r>
            <a:r>
              <a:rPr lang="en-US" sz="2000" err="1">
                <a:latin typeface="Calibri"/>
              </a:rPr>
              <a:t>eForms</a:t>
            </a:r>
            <a:r>
              <a:rPr lang="en-US" sz="2000">
                <a:latin typeface="Calibri"/>
              </a:rPr>
              <a:t> &amp; standard forms conceptual coverage </a:t>
            </a:r>
            <a:endParaRPr lang="en-US">
              <a:latin typeface="Calibri"/>
            </a:endParaRPr>
          </a:p>
          <a:p>
            <a:pPr marL="342900" lvl="2" indent="-342900">
              <a:buSzPts val="2000"/>
              <a:buChar char="•"/>
            </a:pPr>
            <a:r>
              <a:rPr lang="en-US" sz="2000">
                <a:latin typeface="Calibri"/>
              </a:rPr>
              <a:t>Module based ontology management</a:t>
            </a:r>
            <a:endParaRPr lang="en-US">
              <a:latin typeface="Calibri"/>
            </a:endParaRPr>
          </a:p>
          <a:p>
            <a:pPr marL="457200" lvl="1" indent="-457200">
              <a:lnSpc>
                <a:spcPct val="150000"/>
              </a:lnSpc>
              <a:buSzPts val="2000"/>
              <a:buChar char="•"/>
            </a:pPr>
            <a:endParaRPr lang="en-US" sz="2000">
              <a:latin typeface="Calibri"/>
            </a:endParaRPr>
          </a:p>
          <a:p>
            <a:pPr lvl="1">
              <a:buSzPts val="2000"/>
            </a:pPr>
            <a:endParaRPr lang="en-US" sz="2000"/>
          </a:p>
          <a:p>
            <a:pPr marL="179705" indent="-179070">
              <a:lnSpc>
                <a:spcPct val="90000"/>
              </a:lnSpc>
              <a:spcBef>
                <a:spcPts val="1001"/>
              </a:spcBef>
              <a:buSzPts val="2000"/>
              <a:buFont typeface="Arial"/>
              <a:buChar char="•"/>
            </a:pPr>
            <a:endParaRPr lang="en-US" sz="2000" b="0" i="0" u="none" strike="noStrike" cap="none">
              <a:solidFill>
                <a:srgbClr val="000000"/>
              </a:solidFill>
              <a:latin typeface="Calibri"/>
              <a:ea typeface="Calibri"/>
              <a:cs typeface="Calibri"/>
            </a:endParaRPr>
          </a:p>
        </p:txBody>
      </p:sp>
    </p:spTree>
    <p:extLst>
      <p:ext uri="{BB962C8B-B14F-4D97-AF65-F5344CB8AC3E}">
        <p14:creationId xmlns:p14="http://schemas.microsoft.com/office/powerpoint/2010/main" val="2819597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
          <p:cNvSpPr txBox="1"/>
          <p:nvPr/>
        </p:nvSpPr>
        <p:spPr>
          <a:xfrm>
            <a:off x="847205" y="192140"/>
            <a:ext cx="10497600" cy="1325100"/>
          </a:xfrm>
          <a:prstGeom prst="rect">
            <a:avLst/>
          </a:prstGeom>
          <a:noFill/>
          <a:ln>
            <a:noFill/>
          </a:ln>
        </p:spPr>
        <p:txBody>
          <a:bodyPr spcFirstLastPara="1" wrap="square" lIns="0" tIns="45700" rIns="0" bIns="0" anchor="b" anchorCtr="0">
            <a:noAutofit/>
          </a:bodyPr>
          <a:lstStyle/>
          <a:p>
            <a:pPr marL="0" marR="0" lvl="0" indent="0" algn="l" rtl="0">
              <a:lnSpc>
                <a:spcPct val="90000"/>
              </a:lnSpc>
              <a:spcBef>
                <a:spcPts val="0"/>
              </a:spcBef>
              <a:spcAft>
                <a:spcPts val="0"/>
              </a:spcAft>
              <a:buNone/>
            </a:pPr>
            <a:r>
              <a:rPr lang="en-LU" sz="2800" b="1">
                <a:latin typeface="Calibri"/>
                <a:ea typeface="Calibri"/>
                <a:cs typeface="Calibri"/>
                <a:sym typeface="Calibri"/>
              </a:rPr>
              <a:t>Methodology</a:t>
            </a:r>
            <a:endParaRPr sz="2800" b="0" i="0" u="none" strike="noStrike" cap="none">
              <a:solidFill>
                <a:srgbClr val="000000"/>
              </a:solidFill>
              <a:latin typeface="Calibri"/>
              <a:ea typeface="Calibri"/>
              <a:cs typeface="Calibri"/>
              <a:sym typeface="Calibri"/>
            </a:endParaRPr>
          </a:p>
        </p:txBody>
      </p:sp>
      <p:sp>
        <p:nvSpPr>
          <p:cNvPr id="394" name="Google Shape;394;p3"/>
          <p:cNvSpPr txBox="1"/>
          <p:nvPr/>
        </p:nvSpPr>
        <p:spPr>
          <a:xfrm>
            <a:off x="848106" y="1805400"/>
            <a:ext cx="10507626" cy="460412"/>
          </a:xfrm>
          <a:prstGeom prst="rect">
            <a:avLst/>
          </a:prstGeom>
          <a:noFill/>
          <a:ln>
            <a:noFill/>
          </a:ln>
        </p:spPr>
        <p:txBody>
          <a:bodyPr spcFirstLastPara="1" wrap="square" lIns="0" tIns="45700" rIns="91425" bIns="45700" anchor="t" anchorCtr="0">
            <a:noAutofit/>
          </a:bodyPr>
          <a:lstStyle/>
          <a:p>
            <a:pPr marL="342900" indent="-342900">
              <a:buSzPts val="2000"/>
              <a:buChar char="•"/>
            </a:pPr>
            <a:r>
              <a:rPr lang="en-US" sz="2000">
                <a:latin typeface="Calibri"/>
                <a:cs typeface="Calibri"/>
              </a:rPr>
              <a:t>Adopted and published a </a:t>
            </a:r>
            <a:r>
              <a:rPr lang="en-US" sz="2000">
                <a:latin typeface="Calibri"/>
                <a:cs typeface="Calibri"/>
                <a:hlinkClick r:id="rId3"/>
              </a:rPr>
              <a:t>source management methodology</a:t>
            </a:r>
            <a:r>
              <a:rPr lang="en-US" sz="2000"/>
              <a:t>.</a:t>
            </a:r>
          </a:p>
          <a:p>
            <a:pPr marL="342900" indent="-342900">
              <a:buSzPts val="2000"/>
              <a:buChar char="•"/>
            </a:pPr>
            <a:endParaRPr lang="en-US" sz="2000">
              <a:latin typeface="Calibri"/>
            </a:endParaRPr>
          </a:p>
          <a:p>
            <a:pPr marL="457200" lvl="1" indent="-457200">
              <a:lnSpc>
                <a:spcPct val="150000"/>
              </a:lnSpc>
              <a:buSzPts val="2000"/>
              <a:buChar char="•"/>
            </a:pPr>
            <a:endParaRPr lang="en-US" sz="2000">
              <a:latin typeface="Calibri"/>
            </a:endParaRPr>
          </a:p>
          <a:p>
            <a:pPr lvl="1">
              <a:buSzPts val="2000"/>
            </a:pPr>
            <a:endParaRPr lang="en-US" sz="2000"/>
          </a:p>
          <a:p>
            <a:pPr marL="179705" indent="-179070">
              <a:lnSpc>
                <a:spcPct val="90000"/>
              </a:lnSpc>
              <a:spcBef>
                <a:spcPts val="1001"/>
              </a:spcBef>
              <a:buSzPts val="2000"/>
              <a:buFont typeface="Arial"/>
              <a:buChar char="•"/>
            </a:pPr>
            <a:endParaRPr lang="en-US" sz="2000" b="0" i="0" u="none" strike="noStrike" cap="none">
              <a:solidFill>
                <a:srgbClr val="000000"/>
              </a:solidFill>
              <a:latin typeface="Calibri"/>
              <a:ea typeface="Calibri"/>
              <a:cs typeface="Calibri"/>
            </a:endParaRPr>
          </a:p>
        </p:txBody>
      </p:sp>
      <p:pic>
        <p:nvPicPr>
          <p:cNvPr id="2" name="Picture 2" descr="A picture containing text, blur&#10;&#10;Description automatically generated">
            <a:extLst>
              <a:ext uri="{FF2B5EF4-FFF2-40B4-BE49-F238E27FC236}">
                <a16:creationId xmlns:a16="http://schemas.microsoft.com/office/drawing/2014/main" id="{EF8D9A0E-67AF-9E27-82FA-9EC1B4BD2CA6}"/>
              </a:ext>
            </a:extLst>
          </p:cNvPr>
          <p:cNvPicPr>
            <a:picLocks noChangeAspect="1"/>
          </p:cNvPicPr>
          <p:nvPr/>
        </p:nvPicPr>
        <p:blipFill>
          <a:blip r:embed="rId4"/>
          <a:stretch>
            <a:fillRect/>
          </a:stretch>
        </p:blipFill>
        <p:spPr>
          <a:xfrm>
            <a:off x="2728825" y="2594381"/>
            <a:ext cx="2743200" cy="2774611"/>
          </a:xfrm>
          <a:prstGeom prst="rect">
            <a:avLst/>
          </a:prstGeom>
        </p:spPr>
      </p:pic>
    </p:spTree>
    <p:extLst>
      <p:ext uri="{BB962C8B-B14F-4D97-AF65-F5344CB8AC3E}">
        <p14:creationId xmlns:p14="http://schemas.microsoft.com/office/powerpoint/2010/main" val="2376245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
          <p:cNvSpPr txBox="1"/>
          <p:nvPr/>
        </p:nvSpPr>
        <p:spPr>
          <a:xfrm>
            <a:off x="847205" y="192140"/>
            <a:ext cx="10497600" cy="1325100"/>
          </a:xfrm>
          <a:prstGeom prst="rect">
            <a:avLst/>
          </a:prstGeom>
          <a:noFill/>
          <a:ln>
            <a:noFill/>
          </a:ln>
        </p:spPr>
        <p:txBody>
          <a:bodyPr spcFirstLastPara="1" wrap="square" lIns="0" tIns="45700" rIns="0" bIns="0" anchor="b" anchorCtr="0">
            <a:noAutofit/>
          </a:bodyPr>
          <a:lstStyle/>
          <a:p>
            <a:pPr marL="0" marR="0" lvl="0" indent="0" algn="l" rtl="0">
              <a:lnSpc>
                <a:spcPct val="90000"/>
              </a:lnSpc>
              <a:spcBef>
                <a:spcPts val="0"/>
              </a:spcBef>
              <a:spcAft>
                <a:spcPts val="0"/>
              </a:spcAft>
              <a:buNone/>
            </a:pPr>
            <a:r>
              <a:rPr lang="en-LU" sz="2800" b="1">
                <a:latin typeface="Calibri"/>
                <a:ea typeface="Calibri"/>
                <a:cs typeface="Calibri"/>
                <a:sym typeface="Calibri"/>
              </a:rPr>
              <a:t>Methodology</a:t>
            </a:r>
            <a:endParaRPr sz="2800" b="0" i="0" u="none" strike="noStrike" cap="none">
              <a:solidFill>
                <a:srgbClr val="000000"/>
              </a:solidFill>
              <a:latin typeface="Calibri"/>
              <a:ea typeface="Calibri"/>
              <a:cs typeface="Calibri"/>
              <a:sym typeface="Calibri"/>
            </a:endParaRPr>
          </a:p>
        </p:txBody>
      </p:sp>
      <p:sp>
        <p:nvSpPr>
          <p:cNvPr id="394" name="Google Shape;394;p3"/>
          <p:cNvSpPr txBox="1"/>
          <p:nvPr/>
        </p:nvSpPr>
        <p:spPr>
          <a:xfrm>
            <a:off x="848106" y="1805400"/>
            <a:ext cx="10507626" cy="460412"/>
          </a:xfrm>
          <a:prstGeom prst="rect">
            <a:avLst/>
          </a:prstGeom>
          <a:noFill/>
          <a:ln>
            <a:noFill/>
          </a:ln>
        </p:spPr>
        <p:txBody>
          <a:bodyPr spcFirstLastPara="1" wrap="square" lIns="0" tIns="45700" rIns="91425" bIns="45700" anchor="t" anchorCtr="0">
            <a:noAutofit/>
          </a:bodyPr>
          <a:lstStyle/>
          <a:p>
            <a:pPr marL="342900" indent="-342900">
              <a:buSzPts val="2000"/>
              <a:buFont typeface="Arial,Sans-Serif"/>
              <a:buChar char="•"/>
            </a:pPr>
            <a:r>
              <a:rPr lang="en-US" sz="2000">
                <a:latin typeface="Calibri"/>
                <a:cs typeface="Calibri"/>
              </a:rPr>
              <a:t>Ontology development oriented by a </a:t>
            </a:r>
            <a:r>
              <a:rPr lang="en-US" sz="2000" b="1">
                <a:latin typeface="Calibri"/>
                <a:cs typeface="Calibri"/>
              </a:rPr>
              <a:t>time-based perspective</a:t>
            </a:r>
            <a:r>
              <a:rPr lang="en-US" sz="2000">
                <a:latin typeface="Calibri"/>
                <a:cs typeface="Calibri"/>
              </a:rPr>
              <a:t>.</a:t>
            </a:r>
          </a:p>
          <a:p>
            <a:pPr marL="457200" lvl="1" indent="-457200">
              <a:lnSpc>
                <a:spcPct val="150000"/>
              </a:lnSpc>
              <a:buSzPts val="2000"/>
              <a:buChar char="•"/>
            </a:pPr>
            <a:endParaRPr lang="en-US" sz="2000">
              <a:latin typeface="Calibri"/>
            </a:endParaRPr>
          </a:p>
          <a:p>
            <a:pPr lvl="1">
              <a:buSzPts val="2000"/>
            </a:pPr>
            <a:endParaRPr lang="en-US" sz="2000"/>
          </a:p>
          <a:p>
            <a:pPr marL="179705" indent="-179070">
              <a:lnSpc>
                <a:spcPct val="90000"/>
              </a:lnSpc>
              <a:spcBef>
                <a:spcPts val="1001"/>
              </a:spcBef>
              <a:buSzPts val="2000"/>
              <a:buFont typeface="Arial"/>
              <a:buChar char="•"/>
            </a:pPr>
            <a:endParaRPr lang="en-US" sz="2000" b="0" i="0" u="none" strike="noStrike" cap="none">
              <a:solidFill>
                <a:srgbClr val="000000"/>
              </a:solidFill>
              <a:latin typeface="Calibri"/>
              <a:ea typeface="Calibri"/>
              <a:cs typeface="Calibri"/>
            </a:endParaRPr>
          </a:p>
        </p:txBody>
      </p:sp>
      <p:grpSp>
        <p:nvGrpSpPr>
          <p:cNvPr id="14" name="Group 13">
            <a:extLst>
              <a:ext uri="{FF2B5EF4-FFF2-40B4-BE49-F238E27FC236}">
                <a16:creationId xmlns:a16="http://schemas.microsoft.com/office/drawing/2014/main" id="{74FCB1BD-A6A5-5026-585E-17DB83239C39}"/>
              </a:ext>
            </a:extLst>
          </p:cNvPr>
          <p:cNvGrpSpPr/>
          <p:nvPr/>
        </p:nvGrpSpPr>
        <p:grpSpPr>
          <a:xfrm>
            <a:off x="965200" y="3598863"/>
            <a:ext cx="10102850" cy="457200"/>
            <a:chOff x="1041400" y="2970213"/>
            <a:chExt cx="10102850" cy="457200"/>
          </a:xfrm>
        </p:grpSpPr>
        <p:sp>
          <p:nvSpPr>
            <p:cNvPr id="3" name="Rectangle: Rounded Corners 2">
              <a:extLst>
                <a:ext uri="{FF2B5EF4-FFF2-40B4-BE49-F238E27FC236}">
                  <a16:creationId xmlns:a16="http://schemas.microsoft.com/office/drawing/2014/main" id="{C4EBAC04-8E76-6FE1-EFFC-4D79218562EF}"/>
                </a:ext>
              </a:extLst>
            </p:cNvPr>
            <p:cNvSpPr/>
            <p:nvPr/>
          </p:nvSpPr>
          <p:spPr>
            <a:xfrm>
              <a:off x="1041400" y="2970213"/>
              <a:ext cx="121285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Planning</a:t>
              </a:r>
              <a:endParaRPr lang="en-US"/>
            </a:p>
          </p:txBody>
        </p:sp>
        <p:sp>
          <p:nvSpPr>
            <p:cNvPr id="4" name="Rectangle: Rounded Corners 3">
              <a:extLst>
                <a:ext uri="{FF2B5EF4-FFF2-40B4-BE49-F238E27FC236}">
                  <a16:creationId xmlns:a16="http://schemas.microsoft.com/office/drawing/2014/main" id="{D0C2829B-9E6A-CAA5-11B8-4E535E7624E4}"/>
                </a:ext>
              </a:extLst>
            </p:cNvPr>
            <p:cNvSpPr/>
            <p:nvPr/>
          </p:nvSpPr>
          <p:spPr>
            <a:xfrm>
              <a:off x="2819400" y="2970213"/>
              <a:ext cx="121285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Competition</a:t>
              </a:r>
              <a:endParaRPr lang="en-US"/>
            </a:p>
          </p:txBody>
        </p:sp>
        <p:sp>
          <p:nvSpPr>
            <p:cNvPr id="5" name="Rectangle: Rounded Corners 4">
              <a:extLst>
                <a:ext uri="{FF2B5EF4-FFF2-40B4-BE49-F238E27FC236}">
                  <a16:creationId xmlns:a16="http://schemas.microsoft.com/office/drawing/2014/main" id="{77D66BCF-F785-35A7-F547-32103E44F58A}"/>
                </a:ext>
              </a:extLst>
            </p:cNvPr>
            <p:cNvSpPr/>
            <p:nvPr/>
          </p:nvSpPr>
          <p:spPr>
            <a:xfrm>
              <a:off x="4597400" y="2970213"/>
              <a:ext cx="121285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Submission</a:t>
              </a:r>
              <a:endParaRPr lang="en-US"/>
            </a:p>
          </p:txBody>
        </p:sp>
        <p:sp>
          <p:nvSpPr>
            <p:cNvPr id="6" name="Rectangle: Rounded Corners 5">
              <a:extLst>
                <a:ext uri="{FF2B5EF4-FFF2-40B4-BE49-F238E27FC236}">
                  <a16:creationId xmlns:a16="http://schemas.microsoft.com/office/drawing/2014/main" id="{57F633E0-803C-3132-CBE8-9A66DF12D5CE}"/>
                </a:ext>
              </a:extLst>
            </p:cNvPr>
            <p:cNvSpPr/>
            <p:nvPr/>
          </p:nvSpPr>
          <p:spPr>
            <a:xfrm>
              <a:off x="6375400" y="2970213"/>
              <a:ext cx="121285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Award</a:t>
              </a:r>
              <a:endParaRPr lang="en-US"/>
            </a:p>
          </p:txBody>
        </p:sp>
        <p:sp>
          <p:nvSpPr>
            <p:cNvPr id="7" name="Rectangle: Rounded Corners 6">
              <a:extLst>
                <a:ext uri="{FF2B5EF4-FFF2-40B4-BE49-F238E27FC236}">
                  <a16:creationId xmlns:a16="http://schemas.microsoft.com/office/drawing/2014/main" id="{63F9A6E7-18DB-C7D1-A8B9-2432DC23C91B}"/>
                </a:ext>
              </a:extLst>
            </p:cNvPr>
            <p:cNvSpPr/>
            <p:nvPr/>
          </p:nvSpPr>
          <p:spPr>
            <a:xfrm>
              <a:off x="8153400" y="2970213"/>
              <a:ext cx="121285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Contract</a:t>
              </a:r>
              <a:endParaRPr lang="en-US"/>
            </a:p>
          </p:txBody>
        </p:sp>
        <p:sp>
          <p:nvSpPr>
            <p:cNvPr id="8" name="Rectangle: Rounded Corners 7">
              <a:extLst>
                <a:ext uri="{FF2B5EF4-FFF2-40B4-BE49-F238E27FC236}">
                  <a16:creationId xmlns:a16="http://schemas.microsoft.com/office/drawing/2014/main" id="{1CBE17EB-301C-10FE-4021-1A5FE333EFE7}"/>
                </a:ext>
              </a:extLst>
            </p:cNvPr>
            <p:cNvSpPr/>
            <p:nvPr/>
          </p:nvSpPr>
          <p:spPr>
            <a:xfrm>
              <a:off x="9931400" y="2970213"/>
              <a:ext cx="121285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Completion</a:t>
              </a:r>
              <a:endParaRPr lang="en-US"/>
            </a:p>
          </p:txBody>
        </p:sp>
        <p:cxnSp>
          <p:nvCxnSpPr>
            <p:cNvPr id="9" name="Straight Arrow Connector 8">
              <a:extLst>
                <a:ext uri="{FF2B5EF4-FFF2-40B4-BE49-F238E27FC236}">
                  <a16:creationId xmlns:a16="http://schemas.microsoft.com/office/drawing/2014/main" id="{539268F0-9FA2-B0F1-DAE3-E0C1E7E07C82}"/>
                </a:ext>
              </a:extLst>
            </p:cNvPr>
            <p:cNvCxnSpPr/>
            <p:nvPr/>
          </p:nvCxnSpPr>
          <p:spPr>
            <a:xfrm>
              <a:off x="2254250" y="3198813"/>
              <a:ext cx="5651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59AA6E9-BAC4-7674-7920-76F79BE16F3C}"/>
                </a:ext>
              </a:extLst>
            </p:cNvPr>
            <p:cNvCxnSpPr>
              <a:cxnSpLocks/>
            </p:cNvCxnSpPr>
            <p:nvPr/>
          </p:nvCxnSpPr>
          <p:spPr>
            <a:xfrm>
              <a:off x="4032250" y="3198813"/>
              <a:ext cx="5651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DC1DBE-7414-AC4A-4D69-8459777880F5}"/>
                </a:ext>
              </a:extLst>
            </p:cNvPr>
            <p:cNvCxnSpPr>
              <a:cxnSpLocks/>
            </p:cNvCxnSpPr>
            <p:nvPr/>
          </p:nvCxnSpPr>
          <p:spPr>
            <a:xfrm>
              <a:off x="5810250" y="3198813"/>
              <a:ext cx="5651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AEC19D5-C338-114B-1260-7D51701AF6F0}"/>
                </a:ext>
              </a:extLst>
            </p:cNvPr>
            <p:cNvCxnSpPr>
              <a:cxnSpLocks/>
            </p:cNvCxnSpPr>
            <p:nvPr/>
          </p:nvCxnSpPr>
          <p:spPr>
            <a:xfrm>
              <a:off x="7588250" y="3198813"/>
              <a:ext cx="5651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2947415-8536-CF8B-F39B-202CD597F4A1}"/>
                </a:ext>
              </a:extLst>
            </p:cNvPr>
            <p:cNvCxnSpPr>
              <a:cxnSpLocks/>
            </p:cNvCxnSpPr>
            <p:nvPr/>
          </p:nvCxnSpPr>
          <p:spPr>
            <a:xfrm>
              <a:off x="9366250" y="3198813"/>
              <a:ext cx="5651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1441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
          <p:cNvSpPr txBox="1"/>
          <p:nvPr/>
        </p:nvSpPr>
        <p:spPr>
          <a:xfrm>
            <a:off x="847205" y="192140"/>
            <a:ext cx="10497600" cy="1325100"/>
          </a:xfrm>
          <a:prstGeom prst="rect">
            <a:avLst/>
          </a:prstGeom>
          <a:noFill/>
          <a:ln>
            <a:noFill/>
          </a:ln>
        </p:spPr>
        <p:txBody>
          <a:bodyPr spcFirstLastPara="1" wrap="square" lIns="0" tIns="45700" rIns="0" bIns="0" anchor="b" anchorCtr="0">
            <a:noAutofit/>
          </a:bodyPr>
          <a:lstStyle/>
          <a:p>
            <a:pPr marL="0" marR="0" lvl="0" indent="0" algn="l" rtl="0">
              <a:lnSpc>
                <a:spcPct val="90000"/>
              </a:lnSpc>
              <a:spcBef>
                <a:spcPts val="0"/>
              </a:spcBef>
              <a:spcAft>
                <a:spcPts val="0"/>
              </a:spcAft>
              <a:buNone/>
            </a:pPr>
            <a:r>
              <a:rPr lang="en-LU" sz="2800" b="1">
                <a:latin typeface="Calibri"/>
                <a:ea typeface="Calibri"/>
                <a:cs typeface="Calibri"/>
                <a:sym typeface="Calibri"/>
              </a:rPr>
              <a:t>Methodology</a:t>
            </a:r>
            <a:endParaRPr sz="2800" b="0" i="0" u="none" strike="noStrike" cap="none">
              <a:solidFill>
                <a:srgbClr val="000000"/>
              </a:solidFill>
              <a:latin typeface="Calibri"/>
              <a:ea typeface="Calibri"/>
              <a:cs typeface="Calibri"/>
              <a:sym typeface="Calibri"/>
            </a:endParaRPr>
          </a:p>
        </p:txBody>
      </p:sp>
      <p:sp>
        <p:nvSpPr>
          <p:cNvPr id="394" name="Google Shape;394;p3"/>
          <p:cNvSpPr txBox="1"/>
          <p:nvPr/>
        </p:nvSpPr>
        <p:spPr>
          <a:xfrm>
            <a:off x="848106" y="1805400"/>
            <a:ext cx="10507626" cy="460412"/>
          </a:xfrm>
          <a:prstGeom prst="rect">
            <a:avLst/>
          </a:prstGeom>
          <a:noFill/>
          <a:ln>
            <a:noFill/>
          </a:ln>
        </p:spPr>
        <p:txBody>
          <a:bodyPr spcFirstLastPara="1" wrap="square" lIns="0" tIns="45700" rIns="91425" bIns="45700" anchor="t" anchorCtr="0">
            <a:noAutofit/>
          </a:bodyPr>
          <a:lstStyle/>
          <a:p>
            <a:pPr marL="342900" indent="-342900">
              <a:buSzPts val="2000"/>
              <a:buFont typeface="Arial"/>
              <a:buChar char="•"/>
            </a:pPr>
            <a:r>
              <a:rPr lang="en-US" sz="2000">
                <a:latin typeface="Calibri"/>
                <a:cs typeface="Calibri"/>
              </a:rPr>
              <a:t>Ontology development oriented by an </a:t>
            </a:r>
            <a:r>
              <a:rPr lang="en-US" sz="2000" b="1">
                <a:latin typeface="Calibri"/>
                <a:cs typeface="Calibri"/>
              </a:rPr>
              <a:t>upper-level </a:t>
            </a:r>
            <a:r>
              <a:rPr lang="en-US" sz="2000" b="1" err="1">
                <a:latin typeface="Calibri"/>
                <a:cs typeface="Calibri"/>
              </a:rPr>
              <a:t>organisation</a:t>
            </a:r>
            <a:r>
              <a:rPr lang="en-US" sz="2000">
                <a:latin typeface="Calibri"/>
                <a:cs typeface="Calibri"/>
              </a:rPr>
              <a:t>.</a:t>
            </a:r>
            <a:endParaRPr lang="en-US" sz="2000"/>
          </a:p>
          <a:p>
            <a:pPr marL="457200" lvl="1" indent="-457200">
              <a:lnSpc>
                <a:spcPct val="150000"/>
              </a:lnSpc>
              <a:buSzPts val="2000"/>
              <a:buChar char="•"/>
            </a:pPr>
            <a:endParaRPr lang="en-US" sz="2000">
              <a:latin typeface="Calibri"/>
            </a:endParaRPr>
          </a:p>
          <a:p>
            <a:pPr lvl="1">
              <a:buSzPts val="2000"/>
            </a:pPr>
            <a:endParaRPr lang="en-US" sz="2000"/>
          </a:p>
          <a:p>
            <a:pPr marL="179705" indent="-179070">
              <a:lnSpc>
                <a:spcPct val="90000"/>
              </a:lnSpc>
              <a:spcBef>
                <a:spcPts val="1001"/>
              </a:spcBef>
              <a:buSzPts val="2000"/>
              <a:buFont typeface="Arial"/>
              <a:buChar char="•"/>
            </a:pPr>
            <a:endParaRPr lang="en-US" sz="2000" b="0" i="0" u="none" strike="noStrike" cap="none">
              <a:solidFill>
                <a:srgbClr val="000000"/>
              </a:solidFill>
              <a:latin typeface="Calibri"/>
              <a:ea typeface="Calibri"/>
              <a:cs typeface="Calibri"/>
            </a:endParaRPr>
          </a:p>
        </p:txBody>
      </p:sp>
      <p:pic>
        <p:nvPicPr>
          <p:cNvPr id="2" name="Picture 14" descr="Diagram&#10;&#10;Description automatically generated">
            <a:extLst>
              <a:ext uri="{FF2B5EF4-FFF2-40B4-BE49-F238E27FC236}">
                <a16:creationId xmlns:a16="http://schemas.microsoft.com/office/drawing/2014/main" id="{17EBCDDF-EC1F-776C-96E3-99EEE39FBBB3}"/>
              </a:ext>
            </a:extLst>
          </p:cNvPr>
          <p:cNvPicPr>
            <a:picLocks noChangeAspect="1"/>
          </p:cNvPicPr>
          <p:nvPr/>
        </p:nvPicPr>
        <p:blipFill>
          <a:blip r:embed="rId3"/>
          <a:stretch>
            <a:fillRect/>
          </a:stretch>
        </p:blipFill>
        <p:spPr>
          <a:xfrm>
            <a:off x="3333750" y="2240926"/>
            <a:ext cx="5537200" cy="4071598"/>
          </a:xfrm>
          <a:prstGeom prst="rect">
            <a:avLst/>
          </a:prstGeom>
        </p:spPr>
      </p:pic>
    </p:spTree>
    <p:extLst>
      <p:ext uri="{BB962C8B-B14F-4D97-AF65-F5344CB8AC3E}">
        <p14:creationId xmlns:p14="http://schemas.microsoft.com/office/powerpoint/2010/main" val="572114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
          <p:cNvSpPr txBox="1"/>
          <p:nvPr/>
        </p:nvSpPr>
        <p:spPr>
          <a:xfrm>
            <a:off x="847205" y="192140"/>
            <a:ext cx="10497600" cy="1325100"/>
          </a:xfrm>
          <a:prstGeom prst="rect">
            <a:avLst/>
          </a:prstGeom>
          <a:noFill/>
          <a:ln>
            <a:noFill/>
          </a:ln>
        </p:spPr>
        <p:txBody>
          <a:bodyPr spcFirstLastPara="1" wrap="square" lIns="0" tIns="45700" rIns="0" bIns="0" anchor="b" anchorCtr="0">
            <a:noAutofit/>
          </a:bodyPr>
          <a:lstStyle/>
          <a:p>
            <a:pPr marL="0" marR="0" lvl="0" indent="0" algn="l" rtl="0">
              <a:lnSpc>
                <a:spcPct val="90000"/>
              </a:lnSpc>
              <a:spcBef>
                <a:spcPts val="0"/>
              </a:spcBef>
              <a:spcAft>
                <a:spcPts val="0"/>
              </a:spcAft>
              <a:buNone/>
            </a:pPr>
            <a:r>
              <a:rPr lang="en-LU" sz="2800" b="1">
                <a:latin typeface="Calibri"/>
                <a:ea typeface="Calibri"/>
                <a:cs typeface="Calibri"/>
                <a:sym typeface="Calibri"/>
              </a:rPr>
              <a:t>Methodology</a:t>
            </a:r>
            <a:endParaRPr sz="2800" b="0" i="0" u="none" strike="noStrike" cap="none">
              <a:solidFill>
                <a:srgbClr val="000000"/>
              </a:solidFill>
              <a:latin typeface="Calibri"/>
              <a:ea typeface="Calibri"/>
              <a:cs typeface="Calibri"/>
              <a:sym typeface="Calibri"/>
            </a:endParaRPr>
          </a:p>
        </p:txBody>
      </p:sp>
      <p:sp>
        <p:nvSpPr>
          <p:cNvPr id="394" name="Google Shape;394;p3"/>
          <p:cNvSpPr txBox="1"/>
          <p:nvPr/>
        </p:nvSpPr>
        <p:spPr>
          <a:xfrm>
            <a:off x="848106" y="1805400"/>
            <a:ext cx="10507626" cy="682662"/>
          </a:xfrm>
          <a:prstGeom prst="rect">
            <a:avLst/>
          </a:prstGeom>
          <a:noFill/>
          <a:ln>
            <a:noFill/>
          </a:ln>
        </p:spPr>
        <p:txBody>
          <a:bodyPr spcFirstLastPara="1" wrap="square" lIns="0" tIns="45700" rIns="91425" bIns="45700" anchor="t" anchorCtr="0">
            <a:noAutofit/>
          </a:bodyPr>
          <a:lstStyle/>
          <a:p>
            <a:pPr marL="342900" indent="-342900">
              <a:buSzPts val="2000"/>
              <a:buFont typeface="Arial"/>
              <a:buChar char="•"/>
            </a:pPr>
            <a:r>
              <a:rPr lang="en-US" sz="2000">
                <a:latin typeface="Calibri"/>
                <a:cs typeface="Calibri"/>
              </a:rPr>
              <a:t>Ontology development oriented by a </a:t>
            </a:r>
            <a:r>
              <a:rPr lang="en-US" sz="2000" b="1">
                <a:latin typeface="Calibri"/>
                <a:cs typeface="Calibri"/>
              </a:rPr>
              <a:t>principle-based perspective</a:t>
            </a:r>
            <a:r>
              <a:rPr lang="en-US" sz="2000">
                <a:latin typeface="Calibri"/>
                <a:cs typeface="Calibri"/>
              </a:rPr>
              <a:t>.</a:t>
            </a:r>
            <a:endParaRPr lang="en-US" sz="2000"/>
          </a:p>
          <a:p>
            <a:pPr marL="457200" lvl="1" indent="-457200">
              <a:lnSpc>
                <a:spcPct val="150000"/>
              </a:lnSpc>
              <a:buSzPts val="2000"/>
              <a:buChar char="•"/>
            </a:pPr>
            <a:endParaRPr lang="en-US" sz="2000">
              <a:latin typeface="Calibri"/>
            </a:endParaRPr>
          </a:p>
          <a:p>
            <a:pPr lvl="1">
              <a:buSzPts val="2000"/>
            </a:pPr>
            <a:endParaRPr lang="en-US" sz="2000"/>
          </a:p>
          <a:p>
            <a:pPr marL="179705" indent="-179070">
              <a:lnSpc>
                <a:spcPct val="90000"/>
              </a:lnSpc>
              <a:spcBef>
                <a:spcPts val="1001"/>
              </a:spcBef>
              <a:buSzPts val="2000"/>
              <a:buFont typeface="Arial"/>
              <a:buChar char="•"/>
            </a:pPr>
            <a:endParaRPr lang="en-US" sz="2000">
              <a:latin typeface="Calibri"/>
              <a:cs typeface="Calibri"/>
            </a:endParaRPr>
          </a:p>
        </p:txBody>
      </p:sp>
      <p:graphicFrame>
        <p:nvGraphicFramePr>
          <p:cNvPr id="9" name="Table 8">
            <a:extLst>
              <a:ext uri="{FF2B5EF4-FFF2-40B4-BE49-F238E27FC236}">
                <a16:creationId xmlns:a16="http://schemas.microsoft.com/office/drawing/2014/main" id="{12D8E580-4D24-0A23-1238-66481F6DA3BF}"/>
              </a:ext>
            </a:extLst>
          </p:cNvPr>
          <p:cNvGraphicFramePr>
            <a:graphicFrameLocks noGrp="1"/>
          </p:cNvGraphicFramePr>
          <p:nvPr>
            <p:extLst>
              <p:ext uri="{D42A27DB-BD31-4B8C-83A1-F6EECF244321}">
                <p14:modId xmlns:p14="http://schemas.microsoft.com/office/powerpoint/2010/main" val="2132705383"/>
              </p:ext>
            </p:extLst>
          </p:nvPr>
        </p:nvGraphicFramePr>
        <p:xfrm>
          <a:off x="876300" y="2897899"/>
          <a:ext cx="10315589" cy="2370165"/>
        </p:xfrm>
        <a:graphic>
          <a:graphicData uri="http://schemas.openxmlformats.org/drawingml/2006/table">
            <a:tbl>
              <a:tblPr firstRow="1" bandRow="1">
                <a:tableStyleId>{73AB4CE4-062A-46BC-8340-C12CCAD320D6}</a:tableStyleId>
              </a:tblPr>
              <a:tblGrid>
                <a:gridCol w="746828">
                  <a:extLst>
                    <a:ext uri="{9D8B030D-6E8A-4147-A177-3AD203B41FA5}">
                      <a16:colId xmlns:a16="http://schemas.microsoft.com/office/drawing/2014/main" val="3965049088"/>
                    </a:ext>
                  </a:extLst>
                </a:gridCol>
                <a:gridCol w="3220704">
                  <a:extLst>
                    <a:ext uri="{9D8B030D-6E8A-4147-A177-3AD203B41FA5}">
                      <a16:colId xmlns:a16="http://schemas.microsoft.com/office/drawing/2014/main" val="4206813455"/>
                    </a:ext>
                  </a:extLst>
                </a:gridCol>
                <a:gridCol w="6348057">
                  <a:extLst>
                    <a:ext uri="{9D8B030D-6E8A-4147-A177-3AD203B41FA5}">
                      <a16:colId xmlns:a16="http://schemas.microsoft.com/office/drawing/2014/main" val="3214573572"/>
                    </a:ext>
                  </a:extLst>
                </a:gridCol>
              </a:tblGrid>
              <a:tr h="349287">
                <a:tc>
                  <a:txBody>
                    <a:bodyPr/>
                    <a:lstStyle/>
                    <a:p>
                      <a:pPr algn="ctr" fontAlgn="ctr"/>
                      <a:r>
                        <a:rPr lang="en-US" sz="1400" b="1">
                          <a:effectLst/>
                          <a:latin typeface="Calibri"/>
                        </a:rPr>
                        <a:t>ID</a:t>
                      </a:r>
                      <a:endParaRPr lang="en-US" sz="1400" b="1">
                        <a:solidFill>
                          <a:srgbClr val="FFFFFF"/>
                        </a:solidFill>
                        <a:effectLst/>
                        <a:latin typeface="Calibri"/>
                      </a:endParaRPr>
                    </a:p>
                  </a:txBody>
                  <a:tcPr marL="9525" marR="9525" marT="9525" anchor="ctr">
                    <a:solidFill>
                      <a:srgbClr val="92D050"/>
                    </a:solidFill>
                  </a:tcPr>
                </a:tc>
                <a:tc>
                  <a:txBody>
                    <a:bodyPr/>
                    <a:lstStyle/>
                    <a:p>
                      <a:pPr algn="ctr" fontAlgn="ctr"/>
                      <a:r>
                        <a:rPr lang="en-US" sz="1400" b="1">
                          <a:effectLst/>
                          <a:latin typeface="Calibri"/>
                        </a:rPr>
                        <a:t>Principle Item</a:t>
                      </a:r>
                      <a:endParaRPr lang="en-US" sz="1400" b="1">
                        <a:solidFill>
                          <a:srgbClr val="FFFFFF"/>
                        </a:solidFill>
                        <a:effectLst/>
                        <a:latin typeface="Calibri"/>
                      </a:endParaRPr>
                    </a:p>
                  </a:txBody>
                  <a:tcPr marL="9525" marR="9525" marT="9525" anchor="ctr">
                    <a:solidFill>
                      <a:srgbClr val="92D050"/>
                    </a:solidFill>
                  </a:tcPr>
                </a:tc>
                <a:tc>
                  <a:txBody>
                    <a:bodyPr/>
                    <a:lstStyle/>
                    <a:p>
                      <a:pPr algn="ctr" fontAlgn="ctr"/>
                      <a:r>
                        <a:rPr lang="en-US" sz="1400" b="1">
                          <a:effectLst/>
                          <a:latin typeface="Calibri"/>
                        </a:rPr>
                        <a:t>Description</a:t>
                      </a:r>
                      <a:endParaRPr lang="en-US" sz="1400" b="1">
                        <a:solidFill>
                          <a:srgbClr val="FFFFFF"/>
                        </a:solidFill>
                        <a:effectLst/>
                        <a:latin typeface="Calibri"/>
                      </a:endParaRPr>
                    </a:p>
                  </a:txBody>
                  <a:tcPr marL="9525" marR="9525" marT="9525" anchor="ctr">
                    <a:solidFill>
                      <a:srgbClr val="92D050"/>
                    </a:solidFill>
                  </a:tcPr>
                </a:tc>
                <a:extLst>
                  <a:ext uri="{0D108BD9-81ED-4DB2-BD59-A6C34878D82A}">
                    <a16:rowId xmlns:a16="http://schemas.microsoft.com/office/drawing/2014/main" val="1357370015"/>
                  </a:ext>
                </a:extLst>
              </a:tr>
              <a:tr h="1122711">
                <a:tc>
                  <a:txBody>
                    <a:bodyPr/>
                    <a:lstStyle/>
                    <a:p>
                      <a:pPr fontAlgn="ctr"/>
                      <a:r>
                        <a:rPr lang="en-US" sz="1400">
                          <a:effectLst/>
                          <a:latin typeface="Calibri"/>
                        </a:rPr>
                        <a:t>PR_01</a:t>
                      </a:r>
                    </a:p>
                  </a:txBody>
                  <a:tcPr marL="9525" marR="9525" marT="9525" anchor="ctr"/>
                </a:tc>
                <a:tc>
                  <a:txBody>
                    <a:bodyPr/>
                    <a:lstStyle/>
                    <a:p>
                      <a:pPr fontAlgn="ctr"/>
                      <a:r>
                        <a:rPr lang="en-US" sz="1400">
                          <a:effectLst/>
                          <a:latin typeface="Calibri"/>
                        </a:rPr>
                        <a:t>Instance immutability</a:t>
                      </a:r>
                    </a:p>
                  </a:txBody>
                  <a:tcPr marL="9525" marR="9525" marT="9525" anchor="ctr"/>
                </a:tc>
                <a:tc>
                  <a:txBody>
                    <a:bodyPr/>
                    <a:lstStyle/>
                    <a:p>
                      <a:pPr fontAlgn="ctr"/>
                      <a:r>
                        <a:rPr lang="en-US" sz="1400">
                          <a:effectLst/>
                          <a:latin typeface="Calibri"/>
                        </a:rPr>
                        <a:t>Once (created) published, an instance shall not be </a:t>
                      </a:r>
                      <a:r>
                        <a:rPr lang="en-US" sz="1400" err="1">
                          <a:effectLst/>
                          <a:latin typeface="Calibri"/>
                        </a:rPr>
                        <a:t>conceptualised</a:t>
                      </a:r>
                      <a:r>
                        <a:rPr lang="en-US" sz="1400">
                          <a:effectLst/>
                          <a:latin typeface="Calibri"/>
                        </a:rPr>
                        <a:t> as changeable.</a:t>
                      </a:r>
                      <a:br>
                        <a:rPr lang="en-US" sz="1400">
                          <a:effectLst/>
                          <a:latin typeface="Calibri"/>
                        </a:rPr>
                      </a:br>
                      <a:r>
                        <a:rPr lang="en-US" sz="1400">
                          <a:effectLst/>
                          <a:latin typeface="Calibri"/>
                        </a:rPr>
                        <a:t>Of course we may correct the information, but not extend it so that it may evolve into something different that was initially meant.</a:t>
                      </a:r>
                    </a:p>
                  </a:txBody>
                  <a:tcPr marL="9525" marR="9525" marT="9525" anchor="ctr"/>
                </a:tc>
                <a:extLst>
                  <a:ext uri="{0D108BD9-81ED-4DB2-BD59-A6C34878D82A}">
                    <a16:rowId xmlns:a16="http://schemas.microsoft.com/office/drawing/2014/main" val="2373548716"/>
                  </a:ext>
                </a:extLst>
              </a:tr>
              <a:tr h="898167">
                <a:tc>
                  <a:txBody>
                    <a:bodyPr/>
                    <a:lstStyle/>
                    <a:p>
                      <a:pPr fontAlgn="ctr"/>
                      <a:r>
                        <a:rPr lang="en-US" sz="1400">
                          <a:effectLst/>
                          <a:latin typeface="Calibri"/>
                        </a:rPr>
                        <a:t>PR_02</a:t>
                      </a:r>
                    </a:p>
                  </a:txBody>
                  <a:tcPr marL="9525" marR="9525" marT="9525" anchor="ctr"/>
                </a:tc>
                <a:tc>
                  <a:txBody>
                    <a:bodyPr/>
                    <a:lstStyle/>
                    <a:p>
                      <a:pPr fontAlgn="ctr"/>
                      <a:r>
                        <a:rPr lang="en-US" sz="1400">
                          <a:effectLst/>
                          <a:latin typeface="Calibri"/>
                        </a:rPr>
                        <a:t>Non redundancy</a:t>
                      </a:r>
                    </a:p>
                  </a:txBody>
                  <a:tcPr marL="9525" marR="9525" marT="9525" anchor="ctr"/>
                </a:tc>
                <a:tc>
                  <a:txBody>
                    <a:bodyPr/>
                    <a:lstStyle/>
                    <a:p>
                      <a:pPr fontAlgn="ctr"/>
                      <a:r>
                        <a:rPr lang="en-US" sz="1400">
                          <a:effectLst/>
                          <a:latin typeface="Calibri"/>
                        </a:rPr>
                        <a:t>The properties of an entity must be instantiated only once and not repeated in the data. In case properties need to be made available in another context, this shall be done by reference not by duplication. </a:t>
                      </a:r>
                    </a:p>
                  </a:txBody>
                  <a:tcPr marL="9525" marR="9525" marT="9525" anchor="ctr"/>
                </a:tc>
                <a:extLst>
                  <a:ext uri="{0D108BD9-81ED-4DB2-BD59-A6C34878D82A}">
                    <a16:rowId xmlns:a16="http://schemas.microsoft.com/office/drawing/2014/main" val="3826760191"/>
                  </a:ext>
                </a:extLst>
              </a:tr>
            </a:tbl>
          </a:graphicData>
        </a:graphic>
      </p:graphicFrame>
    </p:spTree>
    <p:extLst>
      <p:ext uri="{BB962C8B-B14F-4D97-AF65-F5344CB8AC3E}">
        <p14:creationId xmlns:p14="http://schemas.microsoft.com/office/powerpoint/2010/main" val="2347575075"/>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DFE9F2"/>
      </a:lt2>
      <a:accent1>
        <a:srgbClr val="339900"/>
      </a:accent1>
      <a:accent2>
        <a:srgbClr val="6699CC"/>
      </a:accent2>
      <a:accent3>
        <a:srgbClr val="BFD850"/>
      </a:accent3>
      <a:accent4>
        <a:srgbClr val="E1EDAE"/>
      </a:accent4>
      <a:accent5>
        <a:srgbClr val="AAD5F9"/>
      </a:accent5>
      <a:accent6>
        <a:srgbClr val="D3EBF9"/>
      </a:accent6>
      <a:hlink>
        <a:srgbClr val="6699CC"/>
      </a:hlink>
      <a:folHlink>
        <a:srgbClr val="9922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DFE9F2"/>
      </a:lt2>
      <a:accent1>
        <a:srgbClr val="339900"/>
      </a:accent1>
      <a:accent2>
        <a:srgbClr val="6699CC"/>
      </a:accent2>
      <a:accent3>
        <a:srgbClr val="BFD850"/>
      </a:accent3>
      <a:accent4>
        <a:srgbClr val="E1EDAE"/>
      </a:accent4>
      <a:accent5>
        <a:srgbClr val="AAD5F9"/>
      </a:accent5>
      <a:accent6>
        <a:srgbClr val="D3EBF9"/>
      </a:accent6>
      <a:hlink>
        <a:srgbClr val="6699CC"/>
      </a:hlink>
      <a:folHlink>
        <a:srgbClr val="9922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DFE9F2"/>
      </a:lt2>
      <a:accent1>
        <a:srgbClr val="339900"/>
      </a:accent1>
      <a:accent2>
        <a:srgbClr val="6699CC"/>
      </a:accent2>
      <a:accent3>
        <a:srgbClr val="BFD850"/>
      </a:accent3>
      <a:accent4>
        <a:srgbClr val="E1EDAE"/>
      </a:accent4>
      <a:accent5>
        <a:srgbClr val="AAD5F9"/>
      </a:accent5>
      <a:accent6>
        <a:srgbClr val="D3EBF9"/>
      </a:accent6>
      <a:hlink>
        <a:srgbClr val="6699CC"/>
      </a:hlink>
      <a:folHlink>
        <a:srgbClr val="9922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CF1E423E1053143A72AC4DF303AC6F5" ma:contentTypeVersion="11" ma:contentTypeDescription="Create a new document." ma:contentTypeScope="" ma:versionID="d25a7664cf101106b26997b978ee4be0">
  <xsd:schema xmlns:xsd="http://www.w3.org/2001/XMLSchema" xmlns:xs="http://www.w3.org/2001/XMLSchema" xmlns:p="http://schemas.microsoft.com/office/2006/metadata/properties" xmlns:ns2="d47e9b79-a238-4c23-8f8d-deb36af73bea" xmlns:ns3="827efdc9-378e-418a-934d-4e27c154476b" targetNamespace="http://schemas.microsoft.com/office/2006/metadata/properties" ma:root="true" ma:fieldsID="09be8c8233050828c65e89e4bd601ec9" ns2:_="" ns3:_="">
    <xsd:import namespace="d47e9b79-a238-4c23-8f8d-deb36af73bea"/>
    <xsd:import namespace="827efdc9-378e-418a-934d-4e27c154476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47e9b79-a238-4c23-8f8d-deb36af73be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22b2fad6-9d2c-441c-a321-3f5f1e9bd928"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27efdc9-378e-418a-934d-4e27c154476b"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87b57344-38e1-474c-8ecd-a2b7fab2b864}" ma:internalName="TaxCatchAll" ma:showField="CatchAllData" ma:web="827efdc9-378e-418a-934d-4e27c154476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827efdc9-378e-418a-934d-4e27c154476b" xsi:nil="true"/>
    <lcf76f155ced4ddcb4097134ff3c332f xmlns="d47e9b79-a238-4c23-8f8d-deb36af73bea">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6AEF9FE-49A0-427A-B9A0-23D7B7F9870F}"/>
</file>

<file path=customXml/itemProps2.xml><?xml version="1.0" encoding="utf-8"?>
<ds:datastoreItem xmlns:ds="http://schemas.openxmlformats.org/officeDocument/2006/customXml" ds:itemID="{434124A1-32CD-421A-AF52-1BBA5C8097D4}">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27A1F03D-1183-4FF2-875F-82E936AB56B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45</Slides>
  <Notes>41</Notes>
  <HiddenSlides>0</HiddenSlides>
  <ScaleCrop>false</ScaleCrop>
  <HeadingPairs>
    <vt:vector size="4" baseType="variant">
      <vt:variant>
        <vt:lpstr>Theme</vt:lpstr>
      </vt:variant>
      <vt:variant>
        <vt:i4>3</vt:i4>
      </vt:variant>
      <vt:variant>
        <vt:lpstr>Slide Titles</vt:lpstr>
      </vt:variant>
      <vt:variant>
        <vt:i4>45</vt:i4>
      </vt:variant>
    </vt:vector>
  </HeadingPairs>
  <TitlesOfParts>
    <vt:vector size="48" baseType="lpstr">
      <vt:lpstr>Office Theme</vt:lpstr>
      <vt:lpstr>Office Theme</vt:lpstr>
      <vt:lpstr>Office Theme</vt:lpstr>
      <vt:lpstr>PowerPoint Presentation</vt:lpstr>
      <vt:lpstr>PowerPoint Presentation</vt:lpstr>
      <vt:lpstr>PowerPoint Presentation</vt:lpstr>
      <vt:lpstr>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refactoring &amp; modules</vt:lpstr>
      <vt:lpstr>PowerPoint Presentation</vt:lpstr>
      <vt:lpstr>PowerPoint Presentation</vt:lpstr>
      <vt:lpstr>PowerPoint Presentation</vt:lpstr>
      <vt:lpstr>PowerPoint Presentation</vt:lpstr>
      <vt:lpstr>PowerPoint Presentation</vt:lpstr>
      <vt:lpstr>PowerPoint Presentation</vt:lpstr>
      <vt:lpstr>Evolution of 2.0.1 to 3.0.0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Open discussion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1</cp:revision>
  <dcterms:created xsi:type="dcterms:W3CDTF">2022-06-21T11:28:26Z</dcterms:created>
  <dcterms:modified xsi:type="dcterms:W3CDTF">2022-06-28T08:08:52Z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0x0101008CF1E423E1053143A72AC4DF303AC6F5</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MSIP_Label_6bd9ddd1-4d20-43f6-abfa-fc3c07406f94_ActionId">
    <vt:lpwstr>ce70b505-3650-45ae-8703-5c38e83e2b4d</vt:lpwstr>
  </property>
  <property fmtid="{D5CDD505-2E9C-101B-9397-08002B2CF9AE}" pid="9" name="MSIP_Label_6bd9ddd1-4d20-43f6-abfa-fc3c07406f94_ContentBits">
    <vt:lpwstr>0</vt:lpwstr>
  </property>
  <property fmtid="{D5CDD505-2E9C-101B-9397-08002B2CF9AE}" pid="10" name="MSIP_Label_6bd9ddd1-4d20-43f6-abfa-fc3c07406f94_Enabled">
    <vt:lpwstr>true</vt:lpwstr>
  </property>
  <property fmtid="{D5CDD505-2E9C-101B-9397-08002B2CF9AE}" pid="11" name="MSIP_Label_6bd9ddd1-4d20-43f6-abfa-fc3c07406f94_Method">
    <vt:lpwstr>Standard</vt:lpwstr>
  </property>
  <property fmtid="{D5CDD505-2E9C-101B-9397-08002B2CF9AE}" pid="12" name="MSIP_Label_6bd9ddd1-4d20-43f6-abfa-fc3c07406f94_Name">
    <vt:lpwstr>Commission Use</vt:lpwstr>
  </property>
  <property fmtid="{D5CDD505-2E9C-101B-9397-08002B2CF9AE}" pid="13" name="MSIP_Label_6bd9ddd1-4d20-43f6-abfa-fc3c07406f94_SetDate">
    <vt:lpwstr>2022-06-15T12:59:01Z</vt:lpwstr>
  </property>
  <property fmtid="{D5CDD505-2E9C-101B-9397-08002B2CF9AE}" pid="14" name="MSIP_Label_6bd9ddd1-4d20-43f6-abfa-fc3c07406f94_SiteId">
    <vt:lpwstr>b24c8b06-522c-46fe-9080-70926f8dddb1</vt:lpwstr>
  </property>
  <property fmtid="{D5CDD505-2E9C-101B-9397-08002B2CF9AE}" pid="15" name="Notes">
    <vt:i4>0</vt:i4>
  </property>
  <property fmtid="{D5CDD505-2E9C-101B-9397-08002B2CF9AE}" pid="16" name="PresentationFormat">
    <vt:lpwstr>Widescreen</vt:lpwstr>
  </property>
  <property fmtid="{D5CDD505-2E9C-101B-9397-08002B2CF9AE}" pid="17" name="ScaleCrop">
    <vt:bool>false</vt:bool>
  </property>
  <property fmtid="{D5CDD505-2E9C-101B-9397-08002B2CF9AE}" pid="18" name="ShareDoc">
    <vt:bool>false</vt:bool>
  </property>
  <property fmtid="{D5CDD505-2E9C-101B-9397-08002B2CF9AE}" pid="19" name="Slides">
    <vt:i4>10</vt:i4>
  </property>
</Properties>
</file>